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74" r:id="rId4"/>
    <p:sldId id="267" r:id="rId5"/>
    <p:sldId id="276" r:id="rId6"/>
    <p:sldId id="275" r:id="rId7"/>
    <p:sldId id="262" r:id="rId8"/>
    <p:sldId id="268" r:id="rId9"/>
    <p:sldId id="265" r:id="rId10"/>
    <p:sldId id="269" r:id="rId11"/>
    <p:sldId id="278" r:id="rId12"/>
    <p:sldId id="272" r:id="rId13"/>
    <p:sldId id="277" r:id="rId14"/>
    <p:sldId id="279" r:id="rId15"/>
    <p:sldId id="270" r:id="rId16"/>
  </p:sldIdLst>
  <p:sldSz cx="7559675" cy="1079976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540"/>
  </p:normalViewPr>
  <p:slideViewPr>
    <p:cSldViewPr snapToGrid="0" snapToObjects="1">
      <p:cViewPr>
        <p:scale>
          <a:sx n="100" d="100"/>
          <a:sy n="100" d="100"/>
        </p:scale>
        <p:origin x="2232" y="-20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15DB9BE5-6F00-C647-A1D7-CF9D1C6BAA6F}"/>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da-DK" sz="1200" b="0" i="0" u="none" strike="noStrike" kern="1200" cap="none" spc="0" baseline="0">
                <a:solidFill>
                  <a:srgbClr val="000000"/>
                </a:solidFill>
                <a:uFillTx/>
                <a:latin typeface="Calibri"/>
              </a:defRPr>
            </a:lvl1pPr>
          </a:lstStyle>
          <a:p>
            <a:pPr lvl="0"/>
            <a:endParaRPr lang="da-DK"/>
          </a:p>
        </p:txBody>
      </p:sp>
      <p:sp>
        <p:nvSpPr>
          <p:cNvPr id="3" name="Pladsholder til dato 2">
            <a:extLst>
              <a:ext uri="{FF2B5EF4-FFF2-40B4-BE49-F238E27FC236}">
                <a16:creationId xmlns:a16="http://schemas.microsoft.com/office/drawing/2014/main" id="{135C8600-204C-4340-9AD2-4853C409383A}"/>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da-DK" sz="1200" b="0" i="0" u="none" strike="noStrike" kern="1200" cap="none" spc="0" baseline="0">
                <a:solidFill>
                  <a:srgbClr val="000000"/>
                </a:solidFill>
                <a:uFillTx/>
                <a:latin typeface="Calibri"/>
              </a:defRPr>
            </a:lvl1pPr>
          </a:lstStyle>
          <a:p>
            <a:pPr lvl="0"/>
            <a:fld id="{759C6201-38F6-8547-B64F-F64A20ED595A}" type="datetime1">
              <a:rPr lang="da-DK"/>
              <a:pPr lvl="0"/>
              <a:t>23/12/2022</a:t>
            </a:fld>
            <a:endParaRPr lang="da-DK"/>
          </a:p>
        </p:txBody>
      </p:sp>
      <p:sp>
        <p:nvSpPr>
          <p:cNvPr id="4" name="Pladsholder til slidebillede 3">
            <a:extLst>
              <a:ext uri="{FF2B5EF4-FFF2-40B4-BE49-F238E27FC236}">
                <a16:creationId xmlns:a16="http://schemas.microsoft.com/office/drawing/2014/main" id="{7D07D177-36ED-BD41-942F-260E8F356B92}"/>
              </a:ext>
            </a:extLst>
          </p:cNvPr>
          <p:cNvSpPr>
            <a:spLocks noGrp="1" noRot="1" noChangeAspect="1"/>
          </p:cNvSpPr>
          <p:nvPr>
            <p:ph type="sldImg" idx="2"/>
          </p:nvPr>
        </p:nvSpPr>
        <p:spPr>
          <a:xfrm>
            <a:off x="2349495" y="1143000"/>
            <a:ext cx="2158998" cy="3086099"/>
          </a:xfrm>
          <a:prstGeom prst="rect">
            <a:avLst/>
          </a:prstGeom>
          <a:noFill/>
          <a:ln w="12701">
            <a:solidFill>
              <a:srgbClr val="000000"/>
            </a:solidFill>
            <a:prstDash val="solid"/>
          </a:ln>
        </p:spPr>
      </p:sp>
      <p:sp>
        <p:nvSpPr>
          <p:cNvPr id="5" name="Pladsholder til noter 4">
            <a:extLst>
              <a:ext uri="{FF2B5EF4-FFF2-40B4-BE49-F238E27FC236}">
                <a16:creationId xmlns:a16="http://schemas.microsoft.com/office/drawing/2014/main" id="{EB564401-39A8-6E43-A5F6-24ACDDFFA1B4}"/>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a:extLst>
              <a:ext uri="{FF2B5EF4-FFF2-40B4-BE49-F238E27FC236}">
                <a16:creationId xmlns:a16="http://schemas.microsoft.com/office/drawing/2014/main" id="{3625DEA3-C5DF-C24B-97F3-5E48C3F6156F}"/>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da-DK" sz="1200" b="0" i="0" u="none" strike="noStrike" kern="1200" cap="none" spc="0" baseline="0">
                <a:solidFill>
                  <a:srgbClr val="000000"/>
                </a:solidFill>
                <a:uFillTx/>
                <a:latin typeface="Calibri"/>
              </a:defRPr>
            </a:lvl1pPr>
          </a:lstStyle>
          <a:p>
            <a:pPr lvl="0"/>
            <a:endParaRPr lang="da-DK"/>
          </a:p>
        </p:txBody>
      </p:sp>
      <p:sp>
        <p:nvSpPr>
          <p:cNvPr id="7" name="Pladsholder til slidenummer 6">
            <a:extLst>
              <a:ext uri="{FF2B5EF4-FFF2-40B4-BE49-F238E27FC236}">
                <a16:creationId xmlns:a16="http://schemas.microsoft.com/office/drawing/2014/main" id="{4C0C4923-4750-D94C-AACA-8A6513BA3C2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da-DK" sz="1200" b="0" i="0" u="none" strike="noStrike" kern="1200" cap="none" spc="0" baseline="0">
                <a:solidFill>
                  <a:srgbClr val="000000"/>
                </a:solidFill>
                <a:uFillTx/>
                <a:latin typeface="Calibri"/>
              </a:defRPr>
            </a:lvl1pPr>
          </a:lstStyle>
          <a:p>
            <a:pPr lvl="0"/>
            <a:fld id="{9A127088-1CE1-B04B-92CF-65215C53A3D6}" type="slidenum">
              <a:t>‹nr.›</a:t>
            </a:fld>
            <a:endParaRPr lang="da-DK"/>
          </a:p>
        </p:txBody>
      </p:sp>
    </p:spTree>
    <p:extLst>
      <p:ext uri="{BB962C8B-B14F-4D97-AF65-F5344CB8AC3E}">
        <p14:creationId xmlns:p14="http://schemas.microsoft.com/office/powerpoint/2010/main" val="204740625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da-DK"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da-DK"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da-DK"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da-DK"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da-DK"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5578F90-E6FC-D34F-BAE7-17855214452F}"/>
              </a:ext>
            </a:extLst>
          </p:cNvPr>
          <p:cNvSpPr>
            <a:spLocks noGrp="1" noRot="1" noChangeAspect="1"/>
          </p:cNvSpPr>
          <p:nvPr>
            <p:ph type="sldImg"/>
          </p:nvPr>
        </p:nvSpPr>
        <p:spPr>
          <a:xfrm>
            <a:off x="2349500" y="1143000"/>
            <a:ext cx="2159000" cy="3086100"/>
          </a:xfrm>
        </p:spPr>
      </p:sp>
      <p:sp>
        <p:nvSpPr>
          <p:cNvPr id="3" name="Pladsholder til noter 2">
            <a:extLst>
              <a:ext uri="{FF2B5EF4-FFF2-40B4-BE49-F238E27FC236}">
                <a16:creationId xmlns:a16="http://schemas.microsoft.com/office/drawing/2014/main" id="{CF08A4AF-B488-084F-8E9B-CA7AC093BC7B}"/>
              </a:ext>
            </a:extLst>
          </p:cNvPr>
          <p:cNvSpPr txBox="1">
            <a:spLocks noGrp="1"/>
          </p:cNvSpPr>
          <p:nvPr>
            <p:ph type="body" sz="quarter" idx="1"/>
          </p:nvPr>
        </p:nvSpPr>
        <p:spPr/>
        <p:txBody>
          <a:bodyPr/>
          <a:lstStyle/>
          <a:p>
            <a:endParaRPr lang="da-DK"/>
          </a:p>
        </p:txBody>
      </p:sp>
      <p:sp>
        <p:nvSpPr>
          <p:cNvPr id="4" name="Pladsholder til slidenummer 3">
            <a:extLst>
              <a:ext uri="{FF2B5EF4-FFF2-40B4-BE49-F238E27FC236}">
                <a16:creationId xmlns:a16="http://schemas.microsoft.com/office/drawing/2014/main" id="{FFE14FA0-9363-D341-973B-2AC29B4B93E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F14DEB-E7E9-F642-B705-50310F3A47E3}" type="slidenum">
              <a:t>1</a:t>
            </a:fld>
            <a:endParaRPr lang="da-DK"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349500" y="1143000"/>
            <a:ext cx="21590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lvl="0"/>
            <a:fld id="{9A127088-1CE1-B04B-92CF-65215C53A3D6}" type="slidenum">
              <a:rPr lang="da-DK" smtClean="0"/>
              <a:t>7</a:t>
            </a:fld>
            <a:endParaRPr lang="da-DK"/>
          </a:p>
        </p:txBody>
      </p:sp>
    </p:spTree>
    <p:extLst>
      <p:ext uri="{BB962C8B-B14F-4D97-AF65-F5344CB8AC3E}">
        <p14:creationId xmlns:p14="http://schemas.microsoft.com/office/powerpoint/2010/main" val="428395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6772E07-63BC-FD48-9386-057CBC55BEFE}"/>
              </a:ext>
            </a:extLst>
          </p:cNvPr>
          <p:cNvSpPr>
            <a:spLocks noGrp="1" noRot="1" noChangeAspect="1"/>
          </p:cNvSpPr>
          <p:nvPr>
            <p:ph type="sldImg"/>
          </p:nvPr>
        </p:nvSpPr>
        <p:spPr>
          <a:xfrm>
            <a:off x="2349500" y="1143000"/>
            <a:ext cx="2159000" cy="3086100"/>
          </a:xfrm>
        </p:spPr>
      </p:sp>
      <p:sp>
        <p:nvSpPr>
          <p:cNvPr id="3" name="Pladsholder til noter 2">
            <a:extLst>
              <a:ext uri="{FF2B5EF4-FFF2-40B4-BE49-F238E27FC236}">
                <a16:creationId xmlns:a16="http://schemas.microsoft.com/office/drawing/2014/main" id="{E452A517-3F1F-1045-9116-87F0A84442DE}"/>
              </a:ext>
            </a:extLst>
          </p:cNvPr>
          <p:cNvSpPr txBox="1">
            <a:spLocks noGrp="1"/>
          </p:cNvSpPr>
          <p:nvPr>
            <p:ph type="body" sz="quarter" idx="1"/>
          </p:nvPr>
        </p:nvSpPr>
        <p:spPr/>
        <p:txBody>
          <a:bodyPr/>
          <a:lstStyle/>
          <a:p>
            <a:endParaRPr lang="da-DK"/>
          </a:p>
        </p:txBody>
      </p:sp>
      <p:sp>
        <p:nvSpPr>
          <p:cNvPr id="4" name="Pladsholder til slidenummer 3">
            <a:extLst>
              <a:ext uri="{FF2B5EF4-FFF2-40B4-BE49-F238E27FC236}">
                <a16:creationId xmlns:a16="http://schemas.microsoft.com/office/drawing/2014/main" id="{024D2752-325C-B54E-A369-C54F730ECF8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419733-102D-0B4E-9089-16BD0D57645C}" type="slidenum">
              <a:t>10</a:t>
            </a:fld>
            <a:endParaRPr lang="da-DK"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C8A3-62BF-1C4C-9AAC-25E8EB9874C1}"/>
              </a:ext>
            </a:extLst>
          </p:cNvPr>
          <p:cNvSpPr txBox="1">
            <a:spLocks noGrp="1"/>
          </p:cNvSpPr>
          <p:nvPr>
            <p:ph type="ctrTitle"/>
          </p:nvPr>
        </p:nvSpPr>
        <p:spPr>
          <a:xfrm>
            <a:off x="566973" y="1767462"/>
            <a:ext cx="6425726" cy="3759921"/>
          </a:xfrm>
        </p:spPr>
        <p:txBody>
          <a:bodyPr anchor="b" anchorCtr="1"/>
          <a:lstStyle>
            <a:lvl1pPr algn="ctr">
              <a:defRPr sz="4960"/>
            </a:lvl1pPr>
          </a:lstStyle>
          <a:p>
            <a:pPr lvl="0"/>
            <a:r>
              <a:rPr lang="da-DK"/>
              <a:t>Klik for at redigere titeltypografien i masteren</a:t>
            </a:r>
            <a:endParaRPr lang="en-US"/>
          </a:p>
        </p:txBody>
      </p:sp>
      <p:sp>
        <p:nvSpPr>
          <p:cNvPr id="3" name="Subtitle 2">
            <a:extLst>
              <a:ext uri="{FF2B5EF4-FFF2-40B4-BE49-F238E27FC236}">
                <a16:creationId xmlns:a16="http://schemas.microsoft.com/office/drawing/2014/main" id="{87101365-03D1-AB43-A6C0-13D5D602D1E8}"/>
              </a:ext>
            </a:extLst>
          </p:cNvPr>
          <p:cNvSpPr txBox="1">
            <a:spLocks noGrp="1"/>
          </p:cNvSpPr>
          <p:nvPr>
            <p:ph type="subTitle" idx="1"/>
          </p:nvPr>
        </p:nvSpPr>
        <p:spPr>
          <a:xfrm>
            <a:off x="944959" y="5672379"/>
            <a:ext cx="5669755" cy="2607439"/>
          </a:xfrm>
        </p:spPr>
        <p:txBody>
          <a:bodyPr anchorCtr="1"/>
          <a:lstStyle>
            <a:lvl1pPr marL="0" indent="0" algn="ctr">
              <a:buNone/>
              <a:defRPr sz="1984"/>
            </a:lvl1pPr>
          </a:lstStyle>
          <a:p>
            <a:pPr lvl="0"/>
            <a:r>
              <a:rPr lang="da-DK"/>
              <a:t>Klik for at redigere undertiteltypografien i masteren</a:t>
            </a:r>
            <a:endParaRPr lang="en-US"/>
          </a:p>
        </p:txBody>
      </p:sp>
      <p:sp>
        <p:nvSpPr>
          <p:cNvPr id="4" name="Date Placeholder 3">
            <a:extLst>
              <a:ext uri="{FF2B5EF4-FFF2-40B4-BE49-F238E27FC236}">
                <a16:creationId xmlns:a16="http://schemas.microsoft.com/office/drawing/2014/main" id="{312BCAD9-701A-2D42-B919-8FF46431AD01}"/>
              </a:ext>
            </a:extLst>
          </p:cNvPr>
          <p:cNvSpPr txBox="1">
            <a:spLocks noGrp="1"/>
          </p:cNvSpPr>
          <p:nvPr>
            <p:ph type="dt" sz="half" idx="7"/>
          </p:nvPr>
        </p:nvSpPr>
        <p:spPr/>
        <p:txBody>
          <a:bodyPr/>
          <a:lstStyle>
            <a:lvl1pPr>
              <a:defRPr/>
            </a:lvl1pPr>
          </a:lstStyle>
          <a:p>
            <a:pPr lvl="0"/>
            <a:fld id="{52A96D79-EFBA-E54C-BD45-2A46D9268E3B}" type="datetime3">
              <a:rPr lang="da-DK"/>
              <a:pPr lvl="0"/>
              <a:t>23.12.2022</a:t>
            </a:fld>
            <a:endParaRPr lang="da-DK"/>
          </a:p>
        </p:txBody>
      </p:sp>
      <p:sp>
        <p:nvSpPr>
          <p:cNvPr id="5" name="Footer Placeholder 4">
            <a:extLst>
              <a:ext uri="{FF2B5EF4-FFF2-40B4-BE49-F238E27FC236}">
                <a16:creationId xmlns:a16="http://schemas.microsoft.com/office/drawing/2014/main" id="{36162A6D-E4BB-CD4A-8F97-803160195115}"/>
              </a:ext>
            </a:extLst>
          </p:cNvPr>
          <p:cNvSpPr txBox="1">
            <a:spLocks noGrp="1"/>
          </p:cNvSpPr>
          <p:nvPr>
            <p:ph type="ftr" sz="quarter" idx="9"/>
          </p:nvPr>
        </p:nvSpPr>
        <p:spPr/>
        <p:txBody>
          <a:bodyPr/>
          <a:lstStyle>
            <a:lvl1pPr>
              <a:defRPr/>
            </a:lvl1pPr>
          </a:lstStyle>
          <a:p>
            <a:pPr lvl="0"/>
            <a:endParaRPr lang="da-DK"/>
          </a:p>
        </p:txBody>
      </p:sp>
      <p:sp>
        <p:nvSpPr>
          <p:cNvPr id="6" name="Slide Number Placeholder 5">
            <a:extLst>
              <a:ext uri="{FF2B5EF4-FFF2-40B4-BE49-F238E27FC236}">
                <a16:creationId xmlns:a16="http://schemas.microsoft.com/office/drawing/2014/main" id="{1863B1D5-8B2B-5E46-A8E3-315383E7D246}"/>
              </a:ext>
            </a:extLst>
          </p:cNvPr>
          <p:cNvSpPr txBox="1">
            <a:spLocks noGrp="1"/>
          </p:cNvSpPr>
          <p:nvPr>
            <p:ph type="sldNum" sz="quarter" idx="8"/>
          </p:nvPr>
        </p:nvSpPr>
        <p:spPr/>
        <p:txBody>
          <a:bodyPr/>
          <a:lstStyle>
            <a:lvl1pPr>
              <a:defRPr/>
            </a:lvl1pPr>
          </a:lstStyle>
          <a:p>
            <a:pPr lvl="0"/>
            <a:fld id="{D0C8A384-2FCC-0C4E-9615-97AB3037A2AE}" type="slidenum">
              <a:t>‹nr.›</a:t>
            </a:fld>
            <a:endParaRPr lang="da-DK"/>
          </a:p>
        </p:txBody>
      </p:sp>
    </p:spTree>
    <p:extLst>
      <p:ext uri="{BB962C8B-B14F-4D97-AF65-F5344CB8AC3E}">
        <p14:creationId xmlns:p14="http://schemas.microsoft.com/office/powerpoint/2010/main" val="246992164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E5936-3FF6-B64A-BF10-72596654DA4A}"/>
              </a:ext>
            </a:extLst>
          </p:cNvPr>
          <p:cNvSpPr txBox="1">
            <a:spLocks noGrp="1"/>
          </p:cNvSpPr>
          <p:nvPr>
            <p:ph type="title"/>
          </p:nvPr>
        </p:nvSpPr>
        <p:spPr/>
        <p:txBody>
          <a:bodyPr/>
          <a:lstStyle>
            <a:lvl1pPr>
              <a:defRPr/>
            </a:lvl1pPr>
          </a:lstStyle>
          <a:p>
            <a:pPr lvl="0"/>
            <a:r>
              <a:rPr lang="da-DK"/>
              <a:t>Klik for at redigere titeltypografien i masteren</a:t>
            </a:r>
            <a:endParaRPr lang="en-US"/>
          </a:p>
        </p:txBody>
      </p:sp>
      <p:sp>
        <p:nvSpPr>
          <p:cNvPr id="3" name="Vertical Text Placeholder 2">
            <a:extLst>
              <a:ext uri="{FF2B5EF4-FFF2-40B4-BE49-F238E27FC236}">
                <a16:creationId xmlns:a16="http://schemas.microsoft.com/office/drawing/2014/main" id="{AC5101C4-02AE-F84C-A7CE-9E27F58E166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a:extLst>
              <a:ext uri="{FF2B5EF4-FFF2-40B4-BE49-F238E27FC236}">
                <a16:creationId xmlns:a16="http://schemas.microsoft.com/office/drawing/2014/main" id="{188CBCAD-1EFF-7645-81FC-0743874B9ECD}"/>
              </a:ext>
            </a:extLst>
          </p:cNvPr>
          <p:cNvSpPr txBox="1">
            <a:spLocks noGrp="1"/>
          </p:cNvSpPr>
          <p:nvPr>
            <p:ph type="dt" sz="half" idx="7"/>
          </p:nvPr>
        </p:nvSpPr>
        <p:spPr/>
        <p:txBody>
          <a:bodyPr/>
          <a:lstStyle>
            <a:lvl1pPr>
              <a:defRPr/>
            </a:lvl1pPr>
          </a:lstStyle>
          <a:p>
            <a:pPr lvl="0"/>
            <a:fld id="{E63713C9-0B63-3146-9BC1-30E005A914A9}" type="datetime3">
              <a:rPr lang="da-DK"/>
              <a:pPr lvl="0"/>
              <a:t>23.12.2022</a:t>
            </a:fld>
            <a:endParaRPr lang="da-DK"/>
          </a:p>
        </p:txBody>
      </p:sp>
      <p:sp>
        <p:nvSpPr>
          <p:cNvPr id="5" name="Footer Placeholder 4">
            <a:extLst>
              <a:ext uri="{FF2B5EF4-FFF2-40B4-BE49-F238E27FC236}">
                <a16:creationId xmlns:a16="http://schemas.microsoft.com/office/drawing/2014/main" id="{EE60846C-D0AD-964B-8E8E-A36660AF659E}"/>
              </a:ext>
            </a:extLst>
          </p:cNvPr>
          <p:cNvSpPr txBox="1">
            <a:spLocks noGrp="1"/>
          </p:cNvSpPr>
          <p:nvPr>
            <p:ph type="ftr" sz="quarter" idx="9"/>
          </p:nvPr>
        </p:nvSpPr>
        <p:spPr/>
        <p:txBody>
          <a:bodyPr/>
          <a:lstStyle>
            <a:lvl1pPr>
              <a:defRPr/>
            </a:lvl1pPr>
          </a:lstStyle>
          <a:p>
            <a:pPr lvl="0"/>
            <a:endParaRPr lang="da-DK"/>
          </a:p>
        </p:txBody>
      </p:sp>
      <p:sp>
        <p:nvSpPr>
          <p:cNvPr id="6" name="Slide Number Placeholder 5">
            <a:extLst>
              <a:ext uri="{FF2B5EF4-FFF2-40B4-BE49-F238E27FC236}">
                <a16:creationId xmlns:a16="http://schemas.microsoft.com/office/drawing/2014/main" id="{7174E189-CB7D-D148-ACD9-7FC025423D7E}"/>
              </a:ext>
            </a:extLst>
          </p:cNvPr>
          <p:cNvSpPr txBox="1">
            <a:spLocks noGrp="1"/>
          </p:cNvSpPr>
          <p:nvPr>
            <p:ph type="sldNum" sz="quarter" idx="8"/>
          </p:nvPr>
        </p:nvSpPr>
        <p:spPr/>
        <p:txBody>
          <a:bodyPr/>
          <a:lstStyle>
            <a:lvl1pPr>
              <a:defRPr/>
            </a:lvl1pPr>
          </a:lstStyle>
          <a:p>
            <a:pPr lvl="0"/>
            <a:fld id="{11C3FC93-A59E-A241-859D-52851844EC1C}" type="slidenum">
              <a:t>‹nr.›</a:t>
            </a:fld>
            <a:endParaRPr lang="da-DK"/>
          </a:p>
        </p:txBody>
      </p:sp>
    </p:spTree>
    <p:extLst>
      <p:ext uri="{BB962C8B-B14F-4D97-AF65-F5344CB8AC3E}">
        <p14:creationId xmlns:p14="http://schemas.microsoft.com/office/powerpoint/2010/main" val="93492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A79859-0448-534D-A0E6-14DCC78B8A5B}"/>
              </a:ext>
            </a:extLst>
          </p:cNvPr>
          <p:cNvSpPr txBox="1">
            <a:spLocks noGrp="1"/>
          </p:cNvSpPr>
          <p:nvPr>
            <p:ph type="title" orient="vert"/>
          </p:nvPr>
        </p:nvSpPr>
        <p:spPr>
          <a:xfrm>
            <a:off x="5409892" y="574983"/>
            <a:ext cx="1630055" cy="9152302"/>
          </a:xfrm>
        </p:spPr>
        <p:txBody>
          <a:bodyPr vert="eaVert"/>
          <a:lstStyle>
            <a:lvl1pPr>
              <a:defRPr/>
            </a:lvl1pPr>
          </a:lstStyle>
          <a:p>
            <a:pPr lvl="0"/>
            <a:r>
              <a:rPr lang="da-DK"/>
              <a:t>Klik for at redigere titeltypografien i masteren</a:t>
            </a:r>
            <a:endParaRPr lang="en-US"/>
          </a:p>
        </p:txBody>
      </p:sp>
      <p:sp>
        <p:nvSpPr>
          <p:cNvPr id="3" name="Vertical Text Placeholder 2">
            <a:extLst>
              <a:ext uri="{FF2B5EF4-FFF2-40B4-BE49-F238E27FC236}">
                <a16:creationId xmlns:a16="http://schemas.microsoft.com/office/drawing/2014/main" id="{CE171EC3-DEC4-424F-ACA2-3145268559EE}"/>
              </a:ext>
            </a:extLst>
          </p:cNvPr>
          <p:cNvSpPr txBox="1">
            <a:spLocks noGrp="1"/>
          </p:cNvSpPr>
          <p:nvPr>
            <p:ph type="body" orient="vert" idx="1"/>
          </p:nvPr>
        </p:nvSpPr>
        <p:spPr>
          <a:xfrm>
            <a:off x="519726" y="574983"/>
            <a:ext cx="4795671" cy="9152302"/>
          </a:xfrm>
        </p:spPr>
        <p:txBody>
          <a:bodyPr vert="eaVert"/>
          <a:lstStyle>
            <a:lvl1pPr>
              <a:defRPr/>
            </a:lvl1pPr>
            <a:lvl2pPr>
              <a:defRPr/>
            </a:lvl2pPr>
            <a:lvl3pPr>
              <a:defRPr/>
            </a:lvl3pPr>
            <a:lvl4pPr>
              <a:defRPr/>
            </a:lvl4pPr>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a:extLst>
              <a:ext uri="{FF2B5EF4-FFF2-40B4-BE49-F238E27FC236}">
                <a16:creationId xmlns:a16="http://schemas.microsoft.com/office/drawing/2014/main" id="{D03EFCAC-F930-5D4A-9833-24B5146070FC}"/>
              </a:ext>
            </a:extLst>
          </p:cNvPr>
          <p:cNvSpPr txBox="1">
            <a:spLocks noGrp="1"/>
          </p:cNvSpPr>
          <p:nvPr>
            <p:ph type="dt" sz="half" idx="7"/>
          </p:nvPr>
        </p:nvSpPr>
        <p:spPr/>
        <p:txBody>
          <a:bodyPr/>
          <a:lstStyle>
            <a:lvl1pPr>
              <a:defRPr/>
            </a:lvl1pPr>
          </a:lstStyle>
          <a:p>
            <a:pPr lvl="0"/>
            <a:fld id="{18E96A44-6C2E-3F4D-96C3-8EF4840DA4E8}" type="datetime3">
              <a:rPr lang="da-DK"/>
              <a:pPr lvl="0"/>
              <a:t>23.12.2022</a:t>
            </a:fld>
            <a:endParaRPr lang="da-DK"/>
          </a:p>
        </p:txBody>
      </p:sp>
      <p:sp>
        <p:nvSpPr>
          <p:cNvPr id="5" name="Footer Placeholder 4">
            <a:extLst>
              <a:ext uri="{FF2B5EF4-FFF2-40B4-BE49-F238E27FC236}">
                <a16:creationId xmlns:a16="http://schemas.microsoft.com/office/drawing/2014/main" id="{082D3E49-FE96-6E4E-91F6-0EA83D059884}"/>
              </a:ext>
            </a:extLst>
          </p:cNvPr>
          <p:cNvSpPr txBox="1">
            <a:spLocks noGrp="1"/>
          </p:cNvSpPr>
          <p:nvPr>
            <p:ph type="ftr" sz="quarter" idx="9"/>
          </p:nvPr>
        </p:nvSpPr>
        <p:spPr/>
        <p:txBody>
          <a:bodyPr/>
          <a:lstStyle>
            <a:lvl1pPr>
              <a:defRPr/>
            </a:lvl1pPr>
          </a:lstStyle>
          <a:p>
            <a:pPr lvl="0"/>
            <a:endParaRPr lang="da-DK"/>
          </a:p>
        </p:txBody>
      </p:sp>
      <p:sp>
        <p:nvSpPr>
          <p:cNvPr id="6" name="Slide Number Placeholder 5">
            <a:extLst>
              <a:ext uri="{FF2B5EF4-FFF2-40B4-BE49-F238E27FC236}">
                <a16:creationId xmlns:a16="http://schemas.microsoft.com/office/drawing/2014/main" id="{E40D256C-DFF6-E44D-AF1F-5BA732437C42}"/>
              </a:ext>
            </a:extLst>
          </p:cNvPr>
          <p:cNvSpPr txBox="1">
            <a:spLocks noGrp="1"/>
          </p:cNvSpPr>
          <p:nvPr>
            <p:ph type="sldNum" sz="quarter" idx="8"/>
          </p:nvPr>
        </p:nvSpPr>
        <p:spPr/>
        <p:txBody>
          <a:bodyPr/>
          <a:lstStyle>
            <a:lvl1pPr>
              <a:defRPr/>
            </a:lvl1pPr>
          </a:lstStyle>
          <a:p>
            <a:pPr lvl="0"/>
            <a:fld id="{97A5F159-D842-A740-B082-636DC6F575BD}" type="slidenum">
              <a:t>‹nr.›</a:t>
            </a:fld>
            <a:endParaRPr lang="da-DK"/>
          </a:p>
        </p:txBody>
      </p:sp>
    </p:spTree>
    <p:extLst>
      <p:ext uri="{BB962C8B-B14F-4D97-AF65-F5344CB8AC3E}">
        <p14:creationId xmlns:p14="http://schemas.microsoft.com/office/powerpoint/2010/main" val="360770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8781-9D8E-8249-8335-A9FCC527135A}"/>
              </a:ext>
            </a:extLst>
          </p:cNvPr>
          <p:cNvSpPr txBox="1">
            <a:spLocks noGrp="1"/>
          </p:cNvSpPr>
          <p:nvPr>
            <p:ph type="title"/>
          </p:nvPr>
        </p:nvSpPr>
        <p:spPr/>
        <p:txBody>
          <a:bodyPr/>
          <a:lstStyle>
            <a:lvl1pPr>
              <a:defRPr/>
            </a:lvl1pPr>
          </a:lstStyle>
          <a:p>
            <a:pPr lvl="0"/>
            <a:r>
              <a:rPr lang="da-DK"/>
              <a:t>Klik for at redigere titeltypografien i masteren</a:t>
            </a:r>
            <a:endParaRPr lang="en-US"/>
          </a:p>
        </p:txBody>
      </p:sp>
      <p:sp>
        <p:nvSpPr>
          <p:cNvPr id="3" name="Content Placeholder 2">
            <a:extLst>
              <a:ext uri="{FF2B5EF4-FFF2-40B4-BE49-F238E27FC236}">
                <a16:creationId xmlns:a16="http://schemas.microsoft.com/office/drawing/2014/main" id="{7F1FC305-FB33-AC4B-B65B-57E474487F6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a:extLst>
              <a:ext uri="{FF2B5EF4-FFF2-40B4-BE49-F238E27FC236}">
                <a16:creationId xmlns:a16="http://schemas.microsoft.com/office/drawing/2014/main" id="{10E5F7C5-BE72-B844-8EC3-7238BDC10F7F}"/>
              </a:ext>
            </a:extLst>
          </p:cNvPr>
          <p:cNvSpPr txBox="1">
            <a:spLocks noGrp="1"/>
          </p:cNvSpPr>
          <p:nvPr>
            <p:ph type="dt" sz="half" idx="7"/>
          </p:nvPr>
        </p:nvSpPr>
        <p:spPr/>
        <p:txBody>
          <a:bodyPr/>
          <a:lstStyle>
            <a:lvl1pPr>
              <a:defRPr/>
            </a:lvl1pPr>
          </a:lstStyle>
          <a:p>
            <a:pPr lvl="0"/>
            <a:fld id="{B8C3EB34-79E6-DD47-8CB3-129D89ED9164}" type="datetime3">
              <a:rPr lang="da-DK"/>
              <a:pPr lvl="0"/>
              <a:t>23.12.2022</a:t>
            </a:fld>
            <a:endParaRPr lang="da-DK"/>
          </a:p>
        </p:txBody>
      </p:sp>
      <p:sp>
        <p:nvSpPr>
          <p:cNvPr id="5" name="Footer Placeholder 4">
            <a:extLst>
              <a:ext uri="{FF2B5EF4-FFF2-40B4-BE49-F238E27FC236}">
                <a16:creationId xmlns:a16="http://schemas.microsoft.com/office/drawing/2014/main" id="{5B305E91-FC6C-E248-9828-3C6CDCE9462B}"/>
              </a:ext>
            </a:extLst>
          </p:cNvPr>
          <p:cNvSpPr txBox="1">
            <a:spLocks noGrp="1"/>
          </p:cNvSpPr>
          <p:nvPr>
            <p:ph type="ftr" sz="quarter" idx="9"/>
          </p:nvPr>
        </p:nvSpPr>
        <p:spPr/>
        <p:txBody>
          <a:bodyPr/>
          <a:lstStyle>
            <a:lvl1pPr>
              <a:defRPr/>
            </a:lvl1pPr>
          </a:lstStyle>
          <a:p>
            <a:pPr lvl="0"/>
            <a:endParaRPr lang="da-DK"/>
          </a:p>
        </p:txBody>
      </p:sp>
      <p:sp>
        <p:nvSpPr>
          <p:cNvPr id="6" name="Slide Number Placeholder 5">
            <a:extLst>
              <a:ext uri="{FF2B5EF4-FFF2-40B4-BE49-F238E27FC236}">
                <a16:creationId xmlns:a16="http://schemas.microsoft.com/office/drawing/2014/main" id="{9D74DC65-82C4-DC48-B796-7E2E150FAE29}"/>
              </a:ext>
            </a:extLst>
          </p:cNvPr>
          <p:cNvSpPr txBox="1">
            <a:spLocks noGrp="1"/>
          </p:cNvSpPr>
          <p:nvPr>
            <p:ph type="sldNum" sz="quarter" idx="8"/>
          </p:nvPr>
        </p:nvSpPr>
        <p:spPr/>
        <p:txBody>
          <a:bodyPr/>
          <a:lstStyle>
            <a:lvl1pPr>
              <a:defRPr/>
            </a:lvl1pPr>
          </a:lstStyle>
          <a:p>
            <a:pPr lvl="0"/>
            <a:fld id="{85CC5C8D-C3AD-6F4C-A6DF-1FB69ADD3E93}" type="slidenum">
              <a:t>‹nr.›</a:t>
            </a:fld>
            <a:endParaRPr lang="da-DK"/>
          </a:p>
        </p:txBody>
      </p:sp>
    </p:spTree>
    <p:extLst>
      <p:ext uri="{BB962C8B-B14F-4D97-AF65-F5344CB8AC3E}">
        <p14:creationId xmlns:p14="http://schemas.microsoft.com/office/powerpoint/2010/main" val="54606925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2F92-ACAF-B94F-8A3E-AA95F49D0AF0}"/>
              </a:ext>
            </a:extLst>
          </p:cNvPr>
          <p:cNvSpPr txBox="1">
            <a:spLocks noGrp="1"/>
          </p:cNvSpPr>
          <p:nvPr>
            <p:ph type="title"/>
          </p:nvPr>
        </p:nvSpPr>
        <p:spPr>
          <a:xfrm>
            <a:off x="515794" y="2692441"/>
            <a:ext cx="6520220" cy="4492401"/>
          </a:xfrm>
        </p:spPr>
        <p:txBody>
          <a:bodyPr anchor="b"/>
          <a:lstStyle>
            <a:lvl1pPr>
              <a:defRPr sz="4960"/>
            </a:lvl1pPr>
          </a:lstStyle>
          <a:p>
            <a:pPr lvl="0"/>
            <a:r>
              <a:rPr lang="da-DK"/>
              <a:t>Klik for at redigere titeltypografien i masteren</a:t>
            </a:r>
            <a:endParaRPr lang="en-US"/>
          </a:p>
        </p:txBody>
      </p:sp>
      <p:sp>
        <p:nvSpPr>
          <p:cNvPr id="3" name="Text Placeholder 2">
            <a:extLst>
              <a:ext uri="{FF2B5EF4-FFF2-40B4-BE49-F238E27FC236}">
                <a16:creationId xmlns:a16="http://schemas.microsoft.com/office/drawing/2014/main" id="{CA4A18EE-BFEA-0F40-9F97-CF5C3EB3CACB}"/>
              </a:ext>
            </a:extLst>
          </p:cNvPr>
          <p:cNvSpPr txBox="1">
            <a:spLocks noGrp="1"/>
          </p:cNvSpPr>
          <p:nvPr>
            <p:ph type="body" idx="1"/>
          </p:nvPr>
        </p:nvSpPr>
        <p:spPr>
          <a:xfrm>
            <a:off x="515794" y="7227344"/>
            <a:ext cx="6520220" cy="2362443"/>
          </a:xfrm>
        </p:spPr>
        <p:txBody>
          <a:bodyPr/>
          <a:lstStyle>
            <a:lvl1pPr marL="0" indent="0">
              <a:buNone/>
              <a:defRPr sz="1984"/>
            </a:lvl1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E86D84DE-8F6D-534C-9FB0-BF9280CF90A3}"/>
              </a:ext>
            </a:extLst>
          </p:cNvPr>
          <p:cNvSpPr txBox="1">
            <a:spLocks noGrp="1"/>
          </p:cNvSpPr>
          <p:nvPr>
            <p:ph type="dt" sz="half" idx="7"/>
          </p:nvPr>
        </p:nvSpPr>
        <p:spPr/>
        <p:txBody>
          <a:bodyPr/>
          <a:lstStyle>
            <a:lvl1pPr>
              <a:defRPr/>
            </a:lvl1pPr>
          </a:lstStyle>
          <a:p>
            <a:pPr lvl="0"/>
            <a:fld id="{5FD40ED8-7E16-2440-8588-5229831F27B8}" type="datetime3">
              <a:rPr lang="da-DK"/>
              <a:pPr lvl="0"/>
              <a:t>23.12.2022</a:t>
            </a:fld>
            <a:endParaRPr lang="da-DK"/>
          </a:p>
        </p:txBody>
      </p:sp>
      <p:sp>
        <p:nvSpPr>
          <p:cNvPr id="5" name="Footer Placeholder 4">
            <a:extLst>
              <a:ext uri="{FF2B5EF4-FFF2-40B4-BE49-F238E27FC236}">
                <a16:creationId xmlns:a16="http://schemas.microsoft.com/office/drawing/2014/main" id="{B659989E-5309-C84A-AF51-C5E5845BF4EA}"/>
              </a:ext>
            </a:extLst>
          </p:cNvPr>
          <p:cNvSpPr txBox="1">
            <a:spLocks noGrp="1"/>
          </p:cNvSpPr>
          <p:nvPr>
            <p:ph type="ftr" sz="quarter" idx="9"/>
          </p:nvPr>
        </p:nvSpPr>
        <p:spPr/>
        <p:txBody>
          <a:bodyPr/>
          <a:lstStyle>
            <a:lvl1pPr>
              <a:defRPr/>
            </a:lvl1pPr>
          </a:lstStyle>
          <a:p>
            <a:pPr lvl="0"/>
            <a:endParaRPr lang="da-DK"/>
          </a:p>
        </p:txBody>
      </p:sp>
      <p:sp>
        <p:nvSpPr>
          <p:cNvPr id="6" name="Slide Number Placeholder 5">
            <a:extLst>
              <a:ext uri="{FF2B5EF4-FFF2-40B4-BE49-F238E27FC236}">
                <a16:creationId xmlns:a16="http://schemas.microsoft.com/office/drawing/2014/main" id="{A0F8D4D6-97E2-A043-9D44-9AFDA5110986}"/>
              </a:ext>
            </a:extLst>
          </p:cNvPr>
          <p:cNvSpPr txBox="1">
            <a:spLocks noGrp="1"/>
          </p:cNvSpPr>
          <p:nvPr>
            <p:ph type="sldNum" sz="quarter" idx="8"/>
          </p:nvPr>
        </p:nvSpPr>
        <p:spPr/>
        <p:txBody>
          <a:bodyPr/>
          <a:lstStyle>
            <a:lvl1pPr>
              <a:defRPr/>
            </a:lvl1pPr>
          </a:lstStyle>
          <a:p>
            <a:pPr lvl="0"/>
            <a:fld id="{D882F51B-ADDC-724E-B7F5-C54ED535908C}" type="slidenum">
              <a:t>‹nr.›</a:t>
            </a:fld>
            <a:endParaRPr lang="da-DK"/>
          </a:p>
        </p:txBody>
      </p:sp>
    </p:spTree>
    <p:extLst>
      <p:ext uri="{BB962C8B-B14F-4D97-AF65-F5344CB8AC3E}">
        <p14:creationId xmlns:p14="http://schemas.microsoft.com/office/powerpoint/2010/main" val="396235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1E73-7605-BE49-985C-9E4B73485813}"/>
              </a:ext>
            </a:extLst>
          </p:cNvPr>
          <p:cNvSpPr txBox="1">
            <a:spLocks noGrp="1"/>
          </p:cNvSpPr>
          <p:nvPr>
            <p:ph type="title"/>
          </p:nvPr>
        </p:nvSpPr>
        <p:spPr/>
        <p:txBody>
          <a:bodyPr/>
          <a:lstStyle>
            <a:lvl1pPr>
              <a:defRPr/>
            </a:lvl1pPr>
          </a:lstStyle>
          <a:p>
            <a:pPr lvl="0"/>
            <a:r>
              <a:rPr lang="da-DK"/>
              <a:t>Klik for at redigere titeltypografien i masteren</a:t>
            </a:r>
            <a:endParaRPr lang="en-US"/>
          </a:p>
        </p:txBody>
      </p:sp>
      <p:sp>
        <p:nvSpPr>
          <p:cNvPr id="3" name="Content Placeholder 2">
            <a:extLst>
              <a:ext uri="{FF2B5EF4-FFF2-40B4-BE49-F238E27FC236}">
                <a16:creationId xmlns:a16="http://schemas.microsoft.com/office/drawing/2014/main" id="{3A1F9028-92E8-9F49-8F10-B18351935B8D}"/>
              </a:ext>
            </a:extLst>
          </p:cNvPr>
          <p:cNvSpPr txBox="1">
            <a:spLocks noGrp="1"/>
          </p:cNvSpPr>
          <p:nvPr>
            <p:ph idx="1"/>
          </p:nvPr>
        </p:nvSpPr>
        <p:spPr>
          <a:xfrm>
            <a:off x="519726" y="2874937"/>
            <a:ext cx="3212863" cy="6852349"/>
          </a:xfrm>
        </p:spPr>
        <p:txBody>
          <a:bodyPr/>
          <a:lstStyle>
            <a:lvl1pPr>
              <a:defRPr/>
            </a:lvl1pPr>
            <a:lvl2pPr>
              <a:defRPr/>
            </a:lvl2pPr>
            <a:lvl3pPr>
              <a:defRPr/>
            </a:lvl3pPr>
            <a:lvl4pPr>
              <a:defRPr/>
            </a:lvl4pPr>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a:extLst>
              <a:ext uri="{FF2B5EF4-FFF2-40B4-BE49-F238E27FC236}">
                <a16:creationId xmlns:a16="http://schemas.microsoft.com/office/drawing/2014/main" id="{44E8999F-D111-3B4C-8854-9E79C7B137D1}"/>
              </a:ext>
            </a:extLst>
          </p:cNvPr>
          <p:cNvSpPr txBox="1">
            <a:spLocks noGrp="1"/>
          </p:cNvSpPr>
          <p:nvPr>
            <p:ph idx="2"/>
          </p:nvPr>
        </p:nvSpPr>
        <p:spPr>
          <a:xfrm>
            <a:off x="3827084" y="2874937"/>
            <a:ext cx="3212863" cy="6852349"/>
          </a:xfrm>
        </p:spPr>
        <p:txBody>
          <a:bodyPr/>
          <a:lstStyle>
            <a:lvl1pPr>
              <a:defRPr/>
            </a:lvl1pPr>
            <a:lvl2pPr>
              <a:defRPr/>
            </a:lvl2pPr>
            <a:lvl3pPr>
              <a:defRPr/>
            </a:lvl3pPr>
            <a:lvl4pPr>
              <a:defRPr/>
            </a:lvl4pPr>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a:extLst>
              <a:ext uri="{FF2B5EF4-FFF2-40B4-BE49-F238E27FC236}">
                <a16:creationId xmlns:a16="http://schemas.microsoft.com/office/drawing/2014/main" id="{29849C24-7598-2E42-AA6C-195F9F6282AB}"/>
              </a:ext>
            </a:extLst>
          </p:cNvPr>
          <p:cNvSpPr txBox="1">
            <a:spLocks noGrp="1"/>
          </p:cNvSpPr>
          <p:nvPr>
            <p:ph type="dt" sz="half" idx="7"/>
          </p:nvPr>
        </p:nvSpPr>
        <p:spPr/>
        <p:txBody>
          <a:bodyPr/>
          <a:lstStyle>
            <a:lvl1pPr>
              <a:defRPr/>
            </a:lvl1pPr>
          </a:lstStyle>
          <a:p>
            <a:pPr lvl="0"/>
            <a:fld id="{2FA77DE4-8DA8-A14D-AB49-25423F096545}" type="datetime3">
              <a:rPr lang="da-DK"/>
              <a:pPr lvl="0"/>
              <a:t>23.12.2022</a:t>
            </a:fld>
            <a:endParaRPr lang="da-DK"/>
          </a:p>
        </p:txBody>
      </p:sp>
      <p:sp>
        <p:nvSpPr>
          <p:cNvPr id="6" name="Footer Placeholder 5">
            <a:extLst>
              <a:ext uri="{FF2B5EF4-FFF2-40B4-BE49-F238E27FC236}">
                <a16:creationId xmlns:a16="http://schemas.microsoft.com/office/drawing/2014/main" id="{5CAABEEA-45C1-534F-8B0B-81C70010EFF6}"/>
              </a:ext>
            </a:extLst>
          </p:cNvPr>
          <p:cNvSpPr txBox="1">
            <a:spLocks noGrp="1"/>
          </p:cNvSpPr>
          <p:nvPr>
            <p:ph type="ftr" sz="quarter" idx="9"/>
          </p:nvPr>
        </p:nvSpPr>
        <p:spPr/>
        <p:txBody>
          <a:bodyPr/>
          <a:lstStyle>
            <a:lvl1pPr>
              <a:defRPr/>
            </a:lvl1pPr>
          </a:lstStyle>
          <a:p>
            <a:pPr lvl="0"/>
            <a:endParaRPr lang="da-DK"/>
          </a:p>
        </p:txBody>
      </p:sp>
      <p:sp>
        <p:nvSpPr>
          <p:cNvPr id="7" name="Slide Number Placeholder 6">
            <a:extLst>
              <a:ext uri="{FF2B5EF4-FFF2-40B4-BE49-F238E27FC236}">
                <a16:creationId xmlns:a16="http://schemas.microsoft.com/office/drawing/2014/main" id="{58DC2128-7604-3C46-8198-8B56D356D817}"/>
              </a:ext>
            </a:extLst>
          </p:cNvPr>
          <p:cNvSpPr txBox="1">
            <a:spLocks noGrp="1"/>
          </p:cNvSpPr>
          <p:nvPr>
            <p:ph type="sldNum" sz="quarter" idx="8"/>
          </p:nvPr>
        </p:nvSpPr>
        <p:spPr/>
        <p:txBody>
          <a:bodyPr/>
          <a:lstStyle>
            <a:lvl1pPr>
              <a:defRPr/>
            </a:lvl1pPr>
          </a:lstStyle>
          <a:p>
            <a:pPr lvl="0"/>
            <a:fld id="{790E3BD2-F67B-624A-B94C-4E67D3FA7FF7}" type="slidenum">
              <a:t>‹nr.›</a:t>
            </a:fld>
            <a:endParaRPr lang="da-DK"/>
          </a:p>
        </p:txBody>
      </p:sp>
    </p:spTree>
    <p:extLst>
      <p:ext uri="{BB962C8B-B14F-4D97-AF65-F5344CB8AC3E}">
        <p14:creationId xmlns:p14="http://schemas.microsoft.com/office/powerpoint/2010/main" val="361610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4A3D-E5F9-EC4F-AC5A-53125AC31D1B}"/>
              </a:ext>
            </a:extLst>
          </p:cNvPr>
          <p:cNvSpPr txBox="1">
            <a:spLocks noGrp="1"/>
          </p:cNvSpPr>
          <p:nvPr>
            <p:ph type="title"/>
          </p:nvPr>
        </p:nvSpPr>
        <p:spPr>
          <a:xfrm>
            <a:off x="520714" y="574993"/>
            <a:ext cx="6520220" cy="2087456"/>
          </a:xfrm>
        </p:spPr>
        <p:txBody>
          <a:bodyPr/>
          <a:lstStyle>
            <a:lvl1pPr>
              <a:defRPr/>
            </a:lvl1pPr>
          </a:lstStyle>
          <a:p>
            <a:pPr lvl="0"/>
            <a:r>
              <a:rPr lang="da-DK"/>
              <a:t>Klik for at redigere titeltypografien i masteren</a:t>
            </a:r>
            <a:endParaRPr lang="en-US"/>
          </a:p>
        </p:txBody>
      </p:sp>
      <p:sp>
        <p:nvSpPr>
          <p:cNvPr id="3" name="Text Placeholder 2">
            <a:extLst>
              <a:ext uri="{FF2B5EF4-FFF2-40B4-BE49-F238E27FC236}">
                <a16:creationId xmlns:a16="http://schemas.microsoft.com/office/drawing/2014/main" id="{FC557E8E-D5A9-6C4C-9EEB-80A1B228FB91}"/>
              </a:ext>
            </a:extLst>
          </p:cNvPr>
          <p:cNvSpPr txBox="1">
            <a:spLocks noGrp="1"/>
          </p:cNvSpPr>
          <p:nvPr>
            <p:ph type="body" idx="1"/>
          </p:nvPr>
        </p:nvSpPr>
        <p:spPr>
          <a:xfrm>
            <a:off x="520714" y="2647444"/>
            <a:ext cx="3198095" cy="1297469"/>
          </a:xfrm>
        </p:spPr>
        <p:txBody>
          <a:bodyPr anchor="b"/>
          <a:lstStyle>
            <a:lvl1pPr marL="0" indent="0">
              <a:buNone/>
              <a:defRPr sz="1984" b="1"/>
            </a:lvl1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806F69B-9DAC-964A-BC72-A8E0AC1428C9}"/>
              </a:ext>
            </a:extLst>
          </p:cNvPr>
          <p:cNvSpPr txBox="1">
            <a:spLocks noGrp="1"/>
          </p:cNvSpPr>
          <p:nvPr>
            <p:ph idx="2"/>
          </p:nvPr>
        </p:nvSpPr>
        <p:spPr>
          <a:xfrm>
            <a:off x="520714" y="3944913"/>
            <a:ext cx="3198095" cy="5802370"/>
          </a:xfrm>
        </p:spPr>
        <p:txBody>
          <a:bodyPr/>
          <a:lstStyle>
            <a:lvl1pPr>
              <a:defRPr/>
            </a:lvl1pPr>
            <a:lvl2pPr>
              <a:defRPr/>
            </a:lvl2pPr>
            <a:lvl3pPr>
              <a:defRPr/>
            </a:lvl3pPr>
            <a:lvl4pPr>
              <a:defRPr/>
            </a:lvl4pPr>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Text Placeholder 4">
            <a:extLst>
              <a:ext uri="{FF2B5EF4-FFF2-40B4-BE49-F238E27FC236}">
                <a16:creationId xmlns:a16="http://schemas.microsoft.com/office/drawing/2014/main" id="{DD5BBD2B-713F-FD48-885F-4993E85F55C4}"/>
              </a:ext>
            </a:extLst>
          </p:cNvPr>
          <p:cNvSpPr txBox="1">
            <a:spLocks noGrp="1"/>
          </p:cNvSpPr>
          <p:nvPr>
            <p:ph type="body" idx="3"/>
          </p:nvPr>
        </p:nvSpPr>
        <p:spPr>
          <a:xfrm>
            <a:off x="3827084" y="2647444"/>
            <a:ext cx="3213850" cy="1297469"/>
          </a:xfrm>
        </p:spPr>
        <p:txBody>
          <a:bodyPr anchor="b"/>
          <a:lstStyle>
            <a:lvl1pPr marL="0" indent="0">
              <a:buNone/>
              <a:defRPr sz="1984" b="1"/>
            </a:lvl1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C4B91FC5-BDC3-8948-ABBE-F893EBAEBF53}"/>
              </a:ext>
            </a:extLst>
          </p:cNvPr>
          <p:cNvSpPr txBox="1">
            <a:spLocks noGrp="1"/>
          </p:cNvSpPr>
          <p:nvPr>
            <p:ph idx="4"/>
          </p:nvPr>
        </p:nvSpPr>
        <p:spPr>
          <a:xfrm>
            <a:off x="3827084" y="3944913"/>
            <a:ext cx="3213850" cy="5802370"/>
          </a:xfrm>
        </p:spPr>
        <p:txBody>
          <a:bodyPr/>
          <a:lstStyle>
            <a:lvl1pPr>
              <a:defRPr/>
            </a:lvl1pPr>
            <a:lvl2pPr>
              <a:defRPr/>
            </a:lvl2pPr>
            <a:lvl3pPr>
              <a:defRPr/>
            </a:lvl3pPr>
            <a:lvl4pPr>
              <a:defRPr/>
            </a:lvl4pPr>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a:extLst>
              <a:ext uri="{FF2B5EF4-FFF2-40B4-BE49-F238E27FC236}">
                <a16:creationId xmlns:a16="http://schemas.microsoft.com/office/drawing/2014/main" id="{5849022F-6A94-CE41-8E3D-CBD1190837CD}"/>
              </a:ext>
            </a:extLst>
          </p:cNvPr>
          <p:cNvSpPr txBox="1">
            <a:spLocks noGrp="1"/>
          </p:cNvSpPr>
          <p:nvPr>
            <p:ph type="dt" sz="half" idx="7"/>
          </p:nvPr>
        </p:nvSpPr>
        <p:spPr/>
        <p:txBody>
          <a:bodyPr/>
          <a:lstStyle>
            <a:lvl1pPr>
              <a:defRPr/>
            </a:lvl1pPr>
          </a:lstStyle>
          <a:p>
            <a:pPr lvl="0"/>
            <a:fld id="{1A6961D1-E78A-BB4D-9F45-A20F8AED55AB}" type="datetime3">
              <a:rPr lang="da-DK"/>
              <a:pPr lvl="0"/>
              <a:t>23.12.2022</a:t>
            </a:fld>
            <a:endParaRPr lang="da-DK"/>
          </a:p>
        </p:txBody>
      </p:sp>
      <p:sp>
        <p:nvSpPr>
          <p:cNvPr id="8" name="Footer Placeholder 7">
            <a:extLst>
              <a:ext uri="{FF2B5EF4-FFF2-40B4-BE49-F238E27FC236}">
                <a16:creationId xmlns:a16="http://schemas.microsoft.com/office/drawing/2014/main" id="{4CF4E53E-66E6-EC4E-926F-6FFD0AC948BA}"/>
              </a:ext>
            </a:extLst>
          </p:cNvPr>
          <p:cNvSpPr txBox="1">
            <a:spLocks noGrp="1"/>
          </p:cNvSpPr>
          <p:nvPr>
            <p:ph type="ftr" sz="quarter" idx="9"/>
          </p:nvPr>
        </p:nvSpPr>
        <p:spPr/>
        <p:txBody>
          <a:bodyPr/>
          <a:lstStyle>
            <a:lvl1pPr>
              <a:defRPr/>
            </a:lvl1pPr>
          </a:lstStyle>
          <a:p>
            <a:pPr lvl="0"/>
            <a:endParaRPr lang="da-DK"/>
          </a:p>
        </p:txBody>
      </p:sp>
      <p:sp>
        <p:nvSpPr>
          <p:cNvPr id="9" name="Slide Number Placeholder 8">
            <a:extLst>
              <a:ext uri="{FF2B5EF4-FFF2-40B4-BE49-F238E27FC236}">
                <a16:creationId xmlns:a16="http://schemas.microsoft.com/office/drawing/2014/main" id="{38F2E7E4-1C0D-3B48-87ED-A724F77F4B71}"/>
              </a:ext>
            </a:extLst>
          </p:cNvPr>
          <p:cNvSpPr txBox="1">
            <a:spLocks noGrp="1"/>
          </p:cNvSpPr>
          <p:nvPr>
            <p:ph type="sldNum" sz="quarter" idx="8"/>
          </p:nvPr>
        </p:nvSpPr>
        <p:spPr/>
        <p:txBody>
          <a:bodyPr/>
          <a:lstStyle>
            <a:lvl1pPr>
              <a:defRPr/>
            </a:lvl1pPr>
          </a:lstStyle>
          <a:p>
            <a:pPr lvl="0"/>
            <a:fld id="{2B76198B-79A2-3740-B2B7-8A20DF18554E}" type="slidenum">
              <a:t>‹nr.›</a:t>
            </a:fld>
            <a:endParaRPr lang="da-DK"/>
          </a:p>
        </p:txBody>
      </p:sp>
    </p:spTree>
    <p:extLst>
      <p:ext uri="{BB962C8B-B14F-4D97-AF65-F5344CB8AC3E}">
        <p14:creationId xmlns:p14="http://schemas.microsoft.com/office/powerpoint/2010/main" val="134865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FA3B3-D0DB-914E-A52E-4D9ADD1AEBD8}"/>
              </a:ext>
            </a:extLst>
          </p:cNvPr>
          <p:cNvSpPr txBox="1">
            <a:spLocks noGrp="1"/>
          </p:cNvSpPr>
          <p:nvPr>
            <p:ph type="title"/>
          </p:nvPr>
        </p:nvSpPr>
        <p:spPr/>
        <p:txBody>
          <a:bodyPr/>
          <a:lstStyle>
            <a:lvl1pPr>
              <a:defRPr/>
            </a:lvl1pPr>
          </a:lstStyle>
          <a:p>
            <a:pPr lvl="0"/>
            <a:r>
              <a:rPr lang="da-DK"/>
              <a:t>Klik for at redigere titeltypografien i masteren</a:t>
            </a:r>
            <a:endParaRPr lang="en-US"/>
          </a:p>
        </p:txBody>
      </p:sp>
      <p:sp>
        <p:nvSpPr>
          <p:cNvPr id="3" name="Date Placeholder 2">
            <a:extLst>
              <a:ext uri="{FF2B5EF4-FFF2-40B4-BE49-F238E27FC236}">
                <a16:creationId xmlns:a16="http://schemas.microsoft.com/office/drawing/2014/main" id="{74774DAE-7DD6-3446-9FFC-879CF8FBD4F5}"/>
              </a:ext>
            </a:extLst>
          </p:cNvPr>
          <p:cNvSpPr txBox="1">
            <a:spLocks noGrp="1"/>
          </p:cNvSpPr>
          <p:nvPr>
            <p:ph type="dt" sz="half" idx="7"/>
          </p:nvPr>
        </p:nvSpPr>
        <p:spPr/>
        <p:txBody>
          <a:bodyPr/>
          <a:lstStyle>
            <a:lvl1pPr>
              <a:defRPr/>
            </a:lvl1pPr>
          </a:lstStyle>
          <a:p>
            <a:pPr lvl="0"/>
            <a:fld id="{0B518791-10A4-3346-B952-67B4EB0676D8}" type="datetime3">
              <a:rPr lang="da-DK"/>
              <a:pPr lvl="0"/>
              <a:t>23.12.2022</a:t>
            </a:fld>
            <a:endParaRPr lang="da-DK"/>
          </a:p>
        </p:txBody>
      </p:sp>
      <p:sp>
        <p:nvSpPr>
          <p:cNvPr id="4" name="Footer Placeholder 3">
            <a:extLst>
              <a:ext uri="{FF2B5EF4-FFF2-40B4-BE49-F238E27FC236}">
                <a16:creationId xmlns:a16="http://schemas.microsoft.com/office/drawing/2014/main" id="{0B99C384-C97D-3B4C-BFB4-3C9791C67CAD}"/>
              </a:ext>
            </a:extLst>
          </p:cNvPr>
          <p:cNvSpPr txBox="1">
            <a:spLocks noGrp="1"/>
          </p:cNvSpPr>
          <p:nvPr>
            <p:ph type="ftr" sz="quarter" idx="9"/>
          </p:nvPr>
        </p:nvSpPr>
        <p:spPr/>
        <p:txBody>
          <a:bodyPr/>
          <a:lstStyle>
            <a:lvl1pPr>
              <a:defRPr/>
            </a:lvl1pPr>
          </a:lstStyle>
          <a:p>
            <a:pPr lvl="0"/>
            <a:endParaRPr lang="da-DK"/>
          </a:p>
        </p:txBody>
      </p:sp>
      <p:sp>
        <p:nvSpPr>
          <p:cNvPr id="5" name="Slide Number Placeholder 4">
            <a:extLst>
              <a:ext uri="{FF2B5EF4-FFF2-40B4-BE49-F238E27FC236}">
                <a16:creationId xmlns:a16="http://schemas.microsoft.com/office/drawing/2014/main" id="{7C4F94C2-EC08-E54C-A42D-64D2F874CF5A}"/>
              </a:ext>
            </a:extLst>
          </p:cNvPr>
          <p:cNvSpPr txBox="1">
            <a:spLocks noGrp="1"/>
          </p:cNvSpPr>
          <p:nvPr>
            <p:ph type="sldNum" sz="quarter" idx="8"/>
          </p:nvPr>
        </p:nvSpPr>
        <p:spPr/>
        <p:txBody>
          <a:bodyPr/>
          <a:lstStyle>
            <a:lvl1pPr>
              <a:defRPr/>
            </a:lvl1pPr>
          </a:lstStyle>
          <a:p>
            <a:pPr lvl="0"/>
            <a:fld id="{1E3CC569-1F7B-1A4F-8EB4-523D80A35452}" type="slidenum">
              <a:t>‹nr.›</a:t>
            </a:fld>
            <a:endParaRPr lang="da-DK"/>
          </a:p>
        </p:txBody>
      </p:sp>
    </p:spTree>
    <p:extLst>
      <p:ext uri="{BB962C8B-B14F-4D97-AF65-F5344CB8AC3E}">
        <p14:creationId xmlns:p14="http://schemas.microsoft.com/office/powerpoint/2010/main" val="424055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2F8CB-3FB4-2A42-BB8D-33B49A540577}"/>
              </a:ext>
            </a:extLst>
          </p:cNvPr>
          <p:cNvSpPr txBox="1">
            <a:spLocks noGrp="1"/>
          </p:cNvSpPr>
          <p:nvPr>
            <p:ph type="dt" sz="half" idx="7"/>
          </p:nvPr>
        </p:nvSpPr>
        <p:spPr/>
        <p:txBody>
          <a:bodyPr/>
          <a:lstStyle>
            <a:lvl1pPr>
              <a:defRPr/>
            </a:lvl1pPr>
          </a:lstStyle>
          <a:p>
            <a:pPr lvl="0"/>
            <a:fld id="{86640E4E-6660-3F47-85A4-3C5C0636DBB7}" type="datetime3">
              <a:rPr lang="da-DK"/>
              <a:pPr lvl="0"/>
              <a:t>23.12.2022</a:t>
            </a:fld>
            <a:endParaRPr lang="da-DK"/>
          </a:p>
        </p:txBody>
      </p:sp>
      <p:sp>
        <p:nvSpPr>
          <p:cNvPr id="3" name="Footer Placeholder 2">
            <a:extLst>
              <a:ext uri="{FF2B5EF4-FFF2-40B4-BE49-F238E27FC236}">
                <a16:creationId xmlns:a16="http://schemas.microsoft.com/office/drawing/2014/main" id="{133A7FA1-84BF-2B4C-8EFC-D70792F1D3EE}"/>
              </a:ext>
            </a:extLst>
          </p:cNvPr>
          <p:cNvSpPr txBox="1">
            <a:spLocks noGrp="1"/>
          </p:cNvSpPr>
          <p:nvPr>
            <p:ph type="ftr" sz="quarter" idx="9"/>
          </p:nvPr>
        </p:nvSpPr>
        <p:spPr/>
        <p:txBody>
          <a:bodyPr/>
          <a:lstStyle>
            <a:lvl1pPr>
              <a:defRPr/>
            </a:lvl1pPr>
          </a:lstStyle>
          <a:p>
            <a:pPr lvl="0"/>
            <a:endParaRPr lang="da-DK"/>
          </a:p>
        </p:txBody>
      </p:sp>
      <p:sp>
        <p:nvSpPr>
          <p:cNvPr id="4" name="Slide Number Placeholder 3">
            <a:extLst>
              <a:ext uri="{FF2B5EF4-FFF2-40B4-BE49-F238E27FC236}">
                <a16:creationId xmlns:a16="http://schemas.microsoft.com/office/drawing/2014/main" id="{5309EC22-AAD4-3E4A-B729-09A139F49EFC}"/>
              </a:ext>
            </a:extLst>
          </p:cNvPr>
          <p:cNvSpPr txBox="1">
            <a:spLocks noGrp="1"/>
          </p:cNvSpPr>
          <p:nvPr>
            <p:ph type="sldNum" sz="quarter" idx="8"/>
          </p:nvPr>
        </p:nvSpPr>
        <p:spPr/>
        <p:txBody>
          <a:bodyPr/>
          <a:lstStyle>
            <a:lvl1pPr>
              <a:defRPr/>
            </a:lvl1pPr>
          </a:lstStyle>
          <a:p>
            <a:pPr lvl="0"/>
            <a:fld id="{A0EB914C-5B8E-F340-9DAE-F6B52AD6C0B8}" type="slidenum">
              <a:t>‹nr.›</a:t>
            </a:fld>
            <a:endParaRPr lang="da-DK"/>
          </a:p>
        </p:txBody>
      </p:sp>
    </p:spTree>
    <p:extLst>
      <p:ext uri="{BB962C8B-B14F-4D97-AF65-F5344CB8AC3E}">
        <p14:creationId xmlns:p14="http://schemas.microsoft.com/office/powerpoint/2010/main" val="110873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F45F-1A39-7845-874E-4BED93DD6E73}"/>
              </a:ext>
            </a:extLst>
          </p:cNvPr>
          <p:cNvSpPr txBox="1">
            <a:spLocks noGrp="1"/>
          </p:cNvSpPr>
          <p:nvPr>
            <p:ph type="title"/>
          </p:nvPr>
        </p:nvSpPr>
        <p:spPr>
          <a:xfrm>
            <a:off x="520714" y="719980"/>
            <a:ext cx="2438192" cy="2519949"/>
          </a:xfrm>
        </p:spPr>
        <p:txBody>
          <a:bodyPr anchor="b"/>
          <a:lstStyle>
            <a:lvl1pPr>
              <a:defRPr sz="2645"/>
            </a:lvl1pPr>
          </a:lstStyle>
          <a:p>
            <a:pPr lvl="0"/>
            <a:r>
              <a:rPr lang="da-DK"/>
              <a:t>Klik for at redigere titeltypografien i masteren</a:t>
            </a:r>
            <a:endParaRPr lang="en-US"/>
          </a:p>
        </p:txBody>
      </p:sp>
      <p:sp>
        <p:nvSpPr>
          <p:cNvPr id="3" name="Content Placeholder 2">
            <a:extLst>
              <a:ext uri="{FF2B5EF4-FFF2-40B4-BE49-F238E27FC236}">
                <a16:creationId xmlns:a16="http://schemas.microsoft.com/office/drawing/2014/main" id="{24D7EE51-79AB-BC4B-A2F2-3A4B25F812B1}"/>
              </a:ext>
            </a:extLst>
          </p:cNvPr>
          <p:cNvSpPr txBox="1">
            <a:spLocks noGrp="1"/>
          </p:cNvSpPr>
          <p:nvPr>
            <p:ph idx="1"/>
          </p:nvPr>
        </p:nvSpPr>
        <p:spPr>
          <a:xfrm>
            <a:off x="3213850" y="1554964"/>
            <a:ext cx="3827084" cy="7674833"/>
          </a:xfrm>
        </p:spPr>
        <p:txBody>
          <a:bodyPr/>
          <a:lstStyle>
            <a:lvl1pPr>
              <a:defRPr sz="2645"/>
            </a:lvl1pPr>
            <a:lvl2pPr>
              <a:defRPr sz="2315"/>
            </a:lvl2pPr>
            <a:lvl3pPr>
              <a:defRPr sz="1984"/>
            </a:lvl3pPr>
            <a:lvl4pPr>
              <a:defRPr sz="1653"/>
            </a:lvl4pPr>
            <a:lvl5pPr>
              <a:defRPr sz="1653"/>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a:extLst>
              <a:ext uri="{FF2B5EF4-FFF2-40B4-BE49-F238E27FC236}">
                <a16:creationId xmlns:a16="http://schemas.microsoft.com/office/drawing/2014/main" id="{29A87531-EF53-4143-8ACF-B432159199E9}"/>
              </a:ext>
            </a:extLst>
          </p:cNvPr>
          <p:cNvSpPr txBox="1">
            <a:spLocks noGrp="1"/>
          </p:cNvSpPr>
          <p:nvPr>
            <p:ph type="body" idx="2"/>
          </p:nvPr>
        </p:nvSpPr>
        <p:spPr>
          <a:xfrm>
            <a:off x="520714" y="3239929"/>
            <a:ext cx="2438192" cy="6002368"/>
          </a:xfrm>
        </p:spPr>
        <p:txBody>
          <a:bodyPr/>
          <a:lstStyle>
            <a:lvl1pPr marL="0" indent="0">
              <a:buNone/>
              <a:defRPr sz="1323"/>
            </a:lvl1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8E2F1EF-4E09-D943-9BE2-2969FD9C7216}"/>
              </a:ext>
            </a:extLst>
          </p:cNvPr>
          <p:cNvSpPr txBox="1">
            <a:spLocks noGrp="1"/>
          </p:cNvSpPr>
          <p:nvPr>
            <p:ph type="dt" sz="half" idx="7"/>
          </p:nvPr>
        </p:nvSpPr>
        <p:spPr/>
        <p:txBody>
          <a:bodyPr/>
          <a:lstStyle>
            <a:lvl1pPr>
              <a:defRPr/>
            </a:lvl1pPr>
          </a:lstStyle>
          <a:p>
            <a:pPr lvl="0"/>
            <a:fld id="{82CF30D5-4BE7-7941-8D6E-030EE50E7BA8}" type="datetime3">
              <a:rPr lang="da-DK"/>
              <a:pPr lvl="0"/>
              <a:t>23.12.2022</a:t>
            </a:fld>
            <a:endParaRPr lang="da-DK"/>
          </a:p>
        </p:txBody>
      </p:sp>
      <p:sp>
        <p:nvSpPr>
          <p:cNvPr id="6" name="Footer Placeholder 5">
            <a:extLst>
              <a:ext uri="{FF2B5EF4-FFF2-40B4-BE49-F238E27FC236}">
                <a16:creationId xmlns:a16="http://schemas.microsoft.com/office/drawing/2014/main" id="{7C295F04-F69C-FD4A-B06A-8030FBFEC6E9}"/>
              </a:ext>
            </a:extLst>
          </p:cNvPr>
          <p:cNvSpPr txBox="1">
            <a:spLocks noGrp="1"/>
          </p:cNvSpPr>
          <p:nvPr>
            <p:ph type="ftr" sz="quarter" idx="9"/>
          </p:nvPr>
        </p:nvSpPr>
        <p:spPr/>
        <p:txBody>
          <a:bodyPr/>
          <a:lstStyle>
            <a:lvl1pPr>
              <a:defRPr/>
            </a:lvl1pPr>
          </a:lstStyle>
          <a:p>
            <a:pPr lvl="0"/>
            <a:endParaRPr lang="da-DK"/>
          </a:p>
        </p:txBody>
      </p:sp>
      <p:sp>
        <p:nvSpPr>
          <p:cNvPr id="7" name="Slide Number Placeholder 6">
            <a:extLst>
              <a:ext uri="{FF2B5EF4-FFF2-40B4-BE49-F238E27FC236}">
                <a16:creationId xmlns:a16="http://schemas.microsoft.com/office/drawing/2014/main" id="{9C2401E5-288A-444E-AE52-C8CA035B22BD}"/>
              </a:ext>
            </a:extLst>
          </p:cNvPr>
          <p:cNvSpPr txBox="1">
            <a:spLocks noGrp="1"/>
          </p:cNvSpPr>
          <p:nvPr>
            <p:ph type="sldNum" sz="quarter" idx="8"/>
          </p:nvPr>
        </p:nvSpPr>
        <p:spPr/>
        <p:txBody>
          <a:bodyPr/>
          <a:lstStyle>
            <a:lvl1pPr>
              <a:defRPr/>
            </a:lvl1pPr>
          </a:lstStyle>
          <a:p>
            <a:pPr lvl="0"/>
            <a:fld id="{37F31C9D-B419-0345-89D0-29391018A187}" type="slidenum">
              <a:t>‹nr.›</a:t>
            </a:fld>
            <a:endParaRPr lang="da-DK"/>
          </a:p>
        </p:txBody>
      </p:sp>
    </p:spTree>
    <p:extLst>
      <p:ext uri="{BB962C8B-B14F-4D97-AF65-F5344CB8AC3E}">
        <p14:creationId xmlns:p14="http://schemas.microsoft.com/office/powerpoint/2010/main" val="350709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E493-48AB-404A-97D7-98573F5777FA}"/>
              </a:ext>
            </a:extLst>
          </p:cNvPr>
          <p:cNvSpPr txBox="1">
            <a:spLocks noGrp="1"/>
          </p:cNvSpPr>
          <p:nvPr>
            <p:ph type="title"/>
          </p:nvPr>
        </p:nvSpPr>
        <p:spPr>
          <a:xfrm>
            <a:off x="520714" y="719980"/>
            <a:ext cx="2438192" cy="2519949"/>
          </a:xfrm>
        </p:spPr>
        <p:txBody>
          <a:bodyPr anchor="b"/>
          <a:lstStyle>
            <a:lvl1pPr>
              <a:defRPr sz="2645"/>
            </a:lvl1pPr>
          </a:lstStyle>
          <a:p>
            <a:pPr lvl="0"/>
            <a:r>
              <a:rPr lang="da-DK"/>
              <a:t>Klik for at redigere titeltypografien i masteren</a:t>
            </a:r>
            <a:endParaRPr lang="en-US"/>
          </a:p>
        </p:txBody>
      </p:sp>
      <p:sp>
        <p:nvSpPr>
          <p:cNvPr id="3" name="Picture Placeholder 2">
            <a:extLst>
              <a:ext uri="{FF2B5EF4-FFF2-40B4-BE49-F238E27FC236}">
                <a16:creationId xmlns:a16="http://schemas.microsoft.com/office/drawing/2014/main" id="{72AA7FE3-C133-5148-B4D2-0FD71AA960DA}"/>
              </a:ext>
            </a:extLst>
          </p:cNvPr>
          <p:cNvSpPr txBox="1">
            <a:spLocks noGrp="1"/>
          </p:cNvSpPr>
          <p:nvPr>
            <p:ph type="pic" idx="1"/>
          </p:nvPr>
        </p:nvSpPr>
        <p:spPr>
          <a:xfrm>
            <a:off x="3213850" y="1554964"/>
            <a:ext cx="3827084" cy="7674833"/>
          </a:xfrm>
        </p:spPr>
        <p:txBody>
          <a:bodyPr/>
          <a:lstStyle>
            <a:lvl1pPr marL="0" indent="0">
              <a:buNone/>
              <a:defRPr sz="2645"/>
            </a:lvl1pPr>
          </a:lstStyle>
          <a:p>
            <a:pPr lvl="0"/>
            <a:r>
              <a:rPr lang="da-DK"/>
              <a:t>Klik på ikonet for at tilføje et billede</a:t>
            </a:r>
            <a:endParaRPr lang="en-US"/>
          </a:p>
        </p:txBody>
      </p:sp>
      <p:sp>
        <p:nvSpPr>
          <p:cNvPr id="4" name="Text Placeholder 3">
            <a:extLst>
              <a:ext uri="{FF2B5EF4-FFF2-40B4-BE49-F238E27FC236}">
                <a16:creationId xmlns:a16="http://schemas.microsoft.com/office/drawing/2014/main" id="{5CA4ADC6-0762-E843-8CE9-23C7970F61B2}"/>
              </a:ext>
            </a:extLst>
          </p:cNvPr>
          <p:cNvSpPr txBox="1">
            <a:spLocks noGrp="1"/>
          </p:cNvSpPr>
          <p:nvPr>
            <p:ph type="body" idx="2"/>
          </p:nvPr>
        </p:nvSpPr>
        <p:spPr>
          <a:xfrm>
            <a:off x="520714" y="3239929"/>
            <a:ext cx="2438192" cy="6002368"/>
          </a:xfrm>
        </p:spPr>
        <p:txBody>
          <a:bodyPr/>
          <a:lstStyle>
            <a:lvl1pPr marL="0" indent="0">
              <a:buNone/>
              <a:defRPr sz="1323"/>
            </a:lvl1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33842003-03A7-2A48-B430-7E89A940DCAB}"/>
              </a:ext>
            </a:extLst>
          </p:cNvPr>
          <p:cNvSpPr txBox="1">
            <a:spLocks noGrp="1"/>
          </p:cNvSpPr>
          <p:nvPr>
            <p:ph type="dt" sz="half" idx="7"/>
          </p:nvPr>
        </p:nvSpPr>
        <p:spPr/>
        <p:txBody>
          <a:bodyPr/>
          <a:lstStyle>
            <a:lvl1pPr>
              <a:defRPr/>
            </a:lvl1pPr>
          </a:lstStyle>
          <a:p>
            <a:pPr lvl="0"/>
            <a:fld id="{B9107BBC-6A26-4147-BF24-F92B6AB0B38A}" type="datetime3">
              <a:rPr lang="da-DK"/>
              <a:pPr lvl="0"/>
              <a:t>23.12.2022</a:t>
            </a:fld>
            <a:endParaRPr lang="da-DK"/>
          </a:p>
        </p:txBody>
      </p:sp>
      <p:sp>
        <p:nvSpPr>
          <p:cNvPr id="6" name="Footer Placeholder 5">
            <a:extLst>
              <a:ext uri="{FF2B5EF4-FFF2-40B4-BE49-F238E27FC236}">
                <a16:creationId xmlns:a16="http://schemas.microsoft.com/office/drawing/2014/main" id="{6ABD0389-1545-9F4A-9D92-9D2526C4A58A}"/>
              </a:ext>
            </a:extLst>
          </p:cNvPr>
          <p:cNvSpPr txBox="1">
            <a:spLocks noGrp="1"/>
          </p:cNvSpPr>
          <p:nvPr>
            <p:ph type="ftr" sz="quarter" idx="9"/>
          </p:nvPr>
        </p:nvSpPr>
        <p:spPr/>
        <p:txBody>
          <a:bodyPr/>
          <a:lstStyle>
            <a:lvl1pPr>
              <a:defRPr/>
            </a:lvl1pPr>
          </a:lstStyle>
          <a:p>
            <a:pPr lvl="0"/>
            <a:endParaRPr lang="da-DK"/>
          </a:p>
        </p:txBody>
      </p:sp>
      <p:sp>
        <p:nvSpPr>
          <p:cNvPr id="7" name="Slide Number Placeholder 6">
            <a:extLst>
              <a:ext uri="{FF2B5EF4-FFF2-40B4-BE49-F238E27FC236}">
                <a16:creationId xmlns:a16="http://schemas.microsoft.com/office/drawing/2014/main" id="{C98AB634-BC6D-5443-AF17-0976D5C4ACC6}"/>
              </a:ext>
            </a:extLst>
          </p:cNvPr>
          <p:cNvSpPr txBox="1">
            <a:spLocks noGrp="1"/>
          </p:cNvSpPr>
          <p:nvPr>
            <p:ph type="sldNum" sz="quarter" idx="8"/>
          </p:nvPr>
        </p:nvSpPr>
        <p:spPr/>
        <p:txBody>
          <a:bodyPr/>
          <a:lstStyle>
            <a:lvl1pPr>
              <a:defRPr/>
            </a:lvl1pPr>
          </a:lstStyle>
          <a:p>
            <a:pPr lvl="0"/>
            <a:fld id="{D4F4F0A3-6924-8547-B908-2CCB7B4749AF}" type="slidenum">
              <a:t>‹nr.›</a:t>
            </a:fld>
            <a:endParaRPr lang="da-DK"/>
          </a:p>
        </p:txBody>
      </p:sp>
    </p:spTree>
    <p:extLst>
      <p:ext uri="{BB962C8B-B14F-4D97-AF65-F5344CB8AC3E}">
        <p14:creationId xmlns:p14="http://schemas.microsoft.com/office/powerpoint/2010/main" val="190450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411575-AC23-AA4D-93A9-72928DC86309}"/>
              </a:ext>
            </a:extLst>
          </p:cNvPr>
          <p:cNvSpPr txBox="1">
            <a:spLocks noGrp="1"/>
          </p:cNvSpPr>
          <p:nvPr>
            <p:ph type="title"/>
          </p:nvPr>
        </p:nvSpPr>
        <p:spPr>
          <a:xfrm>
            <a:off x="519726" y="574993"/>
            <a:ext cx="6520220" cy="2087456"/>
          </a:xfrm>
          <a:prstGeom prst="rect">
            <a:avLst/>
          </a:prstGeom>
          <a:noFill/>
          <a:ln>
            <a:noFill/>
          </a:ln>
        </p:spPr>
        <p:txBody>
          <a:bodyPr vert="horz" wrap="square" lIns="91440" tIns="45720" rIns="91440" bIns="45720" anchor="ctr" anchorCtr="0" compatLnSpc="1">
            <a:normAutofit/>
          </a:bodyPr>
          <a:lstStyle/>
          <a:p>
            <a:pPr lvl="0"/>
            <a:r>
              <a:rPr lang="da-DK"/>
              <a:t>Klik for at redigere titeltypografien i masteren</a:t>
            </a:r>
            <a:endParaRPr lang="en-US"/>
          </a:p>
        </p:txBody>
      </p:sp>
      <p:sp>
        <p:nvSpPr>
          <p:cNvPr id="3" name="Text Placeholder 2">
            <a:extLst>
              <a:ext uri="{FF2B5EF4-FFF2-40B4-BE49-F238E27FC236}">
                <a16:creationId xmlns:a16="http://schemas.microsoft.com/office/drawing/2014/main" id="{AFB9B1C6-21B2-6844-AF67-D8425F44B2B2}"/>
              </a:ext>
            </a:extLst>
          </p:cNvPr>
          <p:cNvSpPr txBox="1">
            <a:spLocks noGrp="1"/>
          </p:cNvSpPr>
          <p:nvPr>
            <p:ph type="body" idx="1"/>
          </p:nvPr>
        </p:nvSpPr>
        <p:spPr>
          <a:xfrm>
            <a:off x="519726" y="2874937"/>
            <a:ext cx="6520220" cy="6852349"/>
          </a:xfrm>
          <a:prstGeom prst="rect">
            <a:avLst/>
          </a:prstGeom>
          <a:noFill/>
          <a:ln>
            <a:noFill/>
          </a:ln>
        </p:spPr>
        <p:txBody>
          <a:bodyPr vert="horz" wrap="square" lIns="91440" tIns="45720" rIns="91440" bIns="45720" anchor="t" anchorCtr="0" compatLnSpc="1">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a:extLst>
              <a:ext uri="{FF2B5EF4-FFF2-40B4-BE49-F238E27FC236}">
                <a16:creationId xmlns:a16="http://schemas.microsoft.com/office/drawing/2014/main" id="{B151F958-50B0-334F-BA5D-12BD7AEDA489}"/>
              </a:ext>
            </a:extLst>
          </p:cNvPr>
          <p:cNvSpPr txBox="1">
            <a:spLocks noGrp="1"/>
          </p:cNvSpPr>
          <p:nvPr>
            <p:ph type="dt" sz="half" idx="2"/>
          </p:nvPr>
        </p:nvSpPr>
        <p:spPr>
          <a:xfrm>
            <a:off x="519726" y="10009781"/>
            <a:ext cx="1700930" cy="574983"/>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da-DK" sz="992" b="0" i="0" u="none" strike="noStrike" kern="1200" cap="none" spc="0" baseline="0">
                <a:solidFill>
                  <a:srgbClr val="898989"/>
                </a:solidFill>
                <a:uFillTx/>
                <a:latin typeface="Calibri"/>
              </a:defRPr>
            </a:lvl1pPr>
          </a:lstStyle>
          <a:p>
            <a:pPr lvl="0"/>
            <a:fld id="{392A0747-DE75-184E-8C6A-951D10411EDD}" type="datetime3">
              <a:rPr lang="da-DK"/>
              <a:pPr lvl="0"/>
              <a:t>23.12.2022</a:t>
            </a:fld>
            <a:endParaRPr lang="da-DK"/>
          </a:p>
        </p:txBody>
      </p:sp>
      <p:sp>
        <p:nvSpPr>
          <p:cNvPr id="5" name="Footer Placeholder 4">
            <a:extLst>
              <a:ext uri="{FF2B5EF4-FFF2-40B4-BE49-F238E27FC236}">
                <a16:creationId xmlns:a16="http://schemas.microsoft.com/office/drawing/2014/main" id="{4BF4502B-75AB-1248-937C-DAF13660F518}"/>
              </a:ext>
            </a:extLst>
          </p:cNvPr>
          <p:cNvSpPr txBox="1">
            <a:spLocks noGrp="1"/>
          </p:cNvSpPr>
          <p:nvPr>
            <p:ph type="ftr" sz="quarter" idx="3"/>
          </p:nvPr>
        </p:nvSpPr>
        <p:spPr>
          <a:xfrm>
            <a:off x="2504139" y="10009781"/>
            <a:ext cx="2551386" cy="574983"/>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da-DK" sz="992" b="0" i="0" u="none" strike="noStrike" kern="1200" cap="none" spc="0" baseline="0">
                <a:solidFill>
                  <a:srgbClr val="898989"/>
                </a:solidFill>
                <a:uFillTx/>
                <a:latin typeface="Calibri"/>
              </a:defRPr>
            </a:lvl1pPr>
          </a:lstStyle>
          <a:p>
            <a:pPr lvl="0"/>
            <a:endParaRPr lang="da-DK"/>
          </a:p>
        </p:txBody>
      </p:sp>
      <p:sp>
        <p:nvSpPr>
          <p:cNvPr id="6" name="Slide Number Placeholder 5">
            <a:extLst>
              <a:ext uri="{FF2B5EF4-FFF2-40B4-BE49-F238E27FC236}">
                <a16:creationId xmlns:a16="http://schemas.microsoft.com/office/drawing/2014/main" id="{1C66CD49-1FEF-8448-84A1-FD491CC7907B}"/>
              </a:ext>
            </a:extLst>
          </p:cNvPr>
          <p:cNvSpPr txBox="1">
            <a:spLocks noGrp="1"/>
          </p:cNvSpPr>
          <p:nvPr>
            <p:ph type="sldNum" sz="quarter" idx="4"/>
          </p:nvPr>
        </p:nvSpPr>
        <p:spPr>
          <a:xfrm>
            <a:off x="5339017" y="10009781"/>
            <a:ext cx="1700930" cy="574983"/>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da-DK" sz="992" b="0" i="0" u="none" strike="noStrike" kern="1200" cap="none" spc="0" baseline="0">
                <a:solidFill>
                  <a:srgbClr val="898989"/>
                </a:solidFill>
                <a:uFillTx/>
                <a:latin typeface="Calibri"/>
              </a:defRPr>
            </a:lvl1pPr>
          </a:lstStyle>
          <a:p>
            <a:pPr lvl="0"/>
            <a:fld id="{29612EAA-6381-BC47-99D5-D1F4E58AE324}" type="slidenum">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755934" rtl="0" fontAlgn="auto" hangingPunct="1">
        <a:lnSpc>
          <a:spcPct val="90000"/>
        </a:lnSpc>
        <a:spcBef>
          <a:spcPts val="0"/>
        </a:spcBef>
        <a:spcAft>
          <a:spcPts val="0"/>
        </a:spcAft>
        <a:buNone/>
        <a:tabLst/>
        <a:defRPr lang="da-DK" sz="3637" b="0" i="0" u="none" strike="noStrike" kern="1200" cap="none" spc="0" baseline="0">
          <a:solidFill>
            <a:srgbClr val="000000"/>
          </a:solidFill>
          <a:uFillTx/>
          <a:latin typeface="Calibri Light"/>
        </a:defRPr>
      </a:lvl1pPr>
    </p:titleStyle>
    <p:bodyStyle>
      <a:lvl1pPr marL="188988" marR="0" lvl="0" indent="-188988" algn="l" defTabSz="755934" rtl="0" fontAlgn="auto" hangingPunct="1">
        <a:lnSpc>
          <a:spcPct val="90000"/>
        </a:lnSpc>
        <a:spcBef>
          <a:spcPts val="825"/>
        </a:spcBef>
        <a:spcAft>
          <a:spcPts val="0"/>
        </a:spcAft>
        <a:buSzPct val="100000"/>
        <a:buFont typeface="Arial" pitchFamily="34"/>
        <a:buChar char="•"/>
        <a:tabLst/>
        <a:defRPr lang="da-DK" sz="2315" b="0" i="0" u="none" strike="noStrike" kern="1200" cap="none" spc="0" baseline="0">
          <a:solidFill>
            <a:srgbClr val="000000"/>
          </a:solidFill>
          <a:uFillTx/>
          <a:latin typeface="Calibri"/>
        </a:defRPr>
      </a:lvl1pPr>
      <a:lvl2pPr marL="566955" marR="0" lvl="1" indent="-188988" algn="l" defTabSz="755934" rtl="0" fontAlgn="auto" hangingPunct="1">
        <a:lnSpc>
          <a:spcPct val="90000"/>
        </a:lnSpc>
        <a:spcBef>
          <a:spcPts val="415"/>
        </a:spcBef>
        <a:spcAft>
          <a:spcPts val="0"/>
        </a:spcAft>
        <a:buSzPct val="100000"/>
        <a:buFont typeface="Arial" pitchFamily="34"/>
        <a:buChar char="•"/>
        <a:tabLst/>
        <a:defRPr lang="da-DK" sz="1984" b="0" i="0" u="none" strike="noStrike" kern="1200" cap="none" spc="0" baseline="0">
          <a:solidFill>
            <a:srgbClr val="000000"/>
          </a:solidFill>
          <a:uFillTx/>
          <a:latin typeface="Calibri"/>
        </a:defRPr>
      </a:lvl2pPr>
      <a:lvl3pPr marL="944913" marR="0" lvl="2" indent="-188988" algn="l" defTabSz="755934" rtl="0" fontAlgn="auto" hangingPunct="1">
        <a:lnSpc>
          <a:spcPct val="90000"/>
        </a:lnSpc>
        <a:spcBef>
          <a:spcPts val="415"/>
        </a:spcBef>
        <a:spcAft>
          <a:spcPts val="0"/>
        </a:spcAft>
        <a:buSzPct val="100000"/>
        <a:buFont typeface="Arial" pitchFamily="34"/>
        <a:buChar char="•"/>
        <a:tabLst/>
        <a:defRPr lang="da-DK" sz="1653" b="0" i="0" u="none" strike="noStrike" kern="1200" cap="none" spc="0" baseline="0">
          <a:solidFill>
            <a:srgbClr val="000000"/>
          </a:solidFill>
          <a:uFillTx/>
          <a:latin typeface="Calibri"/>
        </a:defRPr>
      </a:lvl3pPr>
      <a:lvl4pPr marL="1322880" marR="0" lvl="3" indent="-188988" algn="l" defTabSz="755934" rtl="0" fontAlgn="auto" hangingPunct="1">
        <a:lnSpc>
          <a:spcPct val="90000"/>
        </a:lnSpc>
        <a:spcBef>
          <a:spcPts val="415"/>
        </a:spcBef>
        <a:spcAft>
          <a:spcPts val="0"/>
        </a:spcAft>
        <a:buSzPct val="100000"/>
        <a:buFont typeface="Arial" pitchFamily="34"/>
        <a:buChar char="•"/>
        <a:tabLst/>
        <a:defRPr lang="da-DK" sz="1488" b="0" i="0" u="none" strike="noStrike" kern="1200" cap="none" spc="0" baseline="0">
          <a:solidFill>
            <a:srgbClr val="000000"/>
          </a:solidFill>
          <a:uFillTx/>
          <a:latin typeface="Calibri"/>
        </a:defRPr>
      </a:lvl4pPr>
      <a:lvl5pPr marL="1700857" marR="0" lvl="4" indent="-188988" algn="l" defTabSz="755934" rtl="0" fontAlgn="auto" hangingPunct="1">
        <a:lnSpc>
          <a:spcPct val="90000"/>
        </a:lnSpc>
        <a:spcBef>
          <a:spcPts val="415"/>
        </a:spcBef>
        <a:spcAft>
          <a:spcPts val="0"/>
        </a:spcAft>
        <a:buSzPct val="100000"/>
        <a:buFont typeface="Arial" pitchFamily="34"/>
        <a:buChar char="•"/>
        <a:tabLst/>
        <a:defRPr lang="da-DK" sz="1488"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pm-fagklub.d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johek@aarhus.d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facebook.com/groups/120766904630702" TargetMode="External"/><Relationship Id="rId4" Type="http://schemas.openxmlformats.org/officeDocument/2006/relationships/hyperlink" Target="mailto:kimha@aarhus.dk"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tith@aarhus.d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mailto:tith@aarhus.d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kimha@aarhus.d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hyperlink" Target="http://www.papm-fagklub.dk/" TargetMode="External"/><Relationship Id="rId7" Type="http://schemas.openxmlformats.org/officeDocument/2006/relationships/image" Target="../media/image2.png"/><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hyperlink" Target="mailto:bestyrelsen@pm-fagklub.dk" TargetMode="Externa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www.foa-aarhus.dk/" TargetMode="External"/><Relationship Id="rId11" Type="http://schemas.openxmlformats.org/officeDocument/2006/relationships/hyperlink" Target="mailto:tith@aarhus.dk" TargetMode="External"/><Relationship Id="rId5" Type="http://schemas.openxmlformats.org/officeDocument/2006/relationships/hyperlink" Target="mailto:aarhus@foa.dk" TargetMode="External"/><Relationship Id="rId15" Type="http://schemas.openxmlformats.org/officeDocument/2006/relationships/hyperlink" Target="mailto:kimha@aarhus.dk" TargetMode="External"/><Relationship Id="rId10" Type="http://schemas.openxmlformats.org/officeDocument/2006/relationships/image" Target="../media/image5.png"/><Relationship Id="rId19" Type="http://schemas.openxmlformats.org/officeDocument/2006/relationships/image" Target="../media/image12.png"/><Relationship Id="rId4" Type="http://schemas.openxmlformats.org/officeDocument/2006/relationships/hyperlink" Target="https://www.foa.dk/afdelinger/foa-%20aarhus/akassen/kontakt-a-%20kassen/aabningstider" TargetMode="External"/><Relationship Id="rId9" Type="http://schemas.openxmlformats.org/officeDocument/2006/relationships/image" Target="../media/image4.png"/><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hyperlink" Target="mailto:Bestyrelsen@pm-fagklub.d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6B49F0EA-1AC8-574F-8735-62F2A6C87AC4}"/>
              </a:ext>
            </a:extLst>
          </p:cNvPr>
          <p:cNvPicPr>
            <a:picLocks noChangeAspect="1"/>
          </p:cNvPicPr>
          <p:nvPr/>
        </p:nvPicPr>
        <p:blipFill>
          <a:blip r:embed="rId3"/>
          <a:stretch>
            <a:fillRect/>
          </a:stretch>
        </p:blipFill>
        <p:spPr>
          <a:xfrm>
            <a:off x="0" y="0"/>
            <a:ext cx="7559673" cy="10799763"/>
          </a:xfrm>
          <a:prstGeom prst="rect">
            <a:avLst/>
          </a:prstGeom>
        </p:spPr>
      </p:pic>
      <p:sp>
        <p:nvSpPr>
          <p:cNvPr id="3" name="Tekstfelt 4">
            <a:extLst>
              <a:ext uri="{FF2B5EF4-FFF2-40B4-BE49-F238E27FC236}">
                <a16:creationId xmlns:a16="http://schemas.microsoft.com/office/drawing/2014/main" id="{F0E0BF16-3E00-F742-888E-72F69BF005DC}"/>
              </a:ext>
            </a:extLst>
          </p:cNvPr>
          <p:cNvSpPr txBox="1"/>
          <p:nvPr/>
        </p:nvSpPr>
        <p:spPr>
          <a:xfrm>
            <a:off x="-7744721" y="406944"/>
            <a:ext cx="3699790" cy="266765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2876" b="0" i="0" u="none" strike="noStrike" kern="1200" cap="none" spc="0" baseline="0">
              <a:solidFill>
                <a:srgbClr val="FFE699"/>
              </a:solidFill>
              <a:uFillTx/>
              <a:latin typeface="STCaiyun" pitchFamily="2"/>
              <a:ea typeface="STCaiyun" pitchFamily="2"/>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3859" b="0" i="0" u="none" strike="noStrike" kern="1200" cap="none" spc="0" baseline="0">
              <a:solidFill>
                <a:srgbClr val="000000"/>
              </a:solidFill>
              <a:uFillTx/>
              <a:latin typeface="Calibri"/>
            </a:endParaRPr>
          </a:p>
        </p:txBody>
      </p:sp>
      <p:sp>
        <p:nvSpPr>
          <p:cNvPr id="4" name="Tekstfelt 5">
            <a:extLst>
              <a:ext uri="{FF2B5EF4-FFF2-40B4-BE49-F238E27FC236}">
                <a16:creationId xmlns:a16="http://schemas.microsoft.com/office/drawing/2014/main" id="{E5113F30-4FD3-C04C-86D0-B35E33747D0F}"/>
              </a:ext>
            </a:extLst>
          </p:cNvPr>
          <p:cNvSpPr txBox="1"/>
          <p:nvPr/>
        </p:nvSpPr>
        <p:spPr>
          <a:xfrm>
            <a:off x="152403" y="862032"/>
            <a:ext cx="6534147" cy="170187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6600" b="0" i="0" u="none" strike="noStrike" kern="1200" cap="none" spc="0" baseline="0" dirty="0">
                <a:solidFill>
                  <a:srgbClr val="FFFFFF"/>
                </a:solidFill>
                <a:uFillTx/>
                <a:latin typeface="STCaiyun" pitchFamily="2"/>
                <a:ea typeface="STCaiyun" pitchFamily="2"/>
              </a:rPr>
              <a:t>Fagklubben</a:t>
            </a:r>
            <a:r>
              <a:rPr lang="da-DK" sz="6600" b="0" i="0" u="none" strike="noStrike" kern="1200" cap="none" spc="0" baseline="0" dirty="0">
                <a:solidFill>
                  <a:srgbClr val="FFE699"/>
                </a:solidFill>
                <a:uFillTx/>
                <a:latin typeface="STCaiyun" pitchFamily="2"/>
                <a:ea typeface="STCaiyun" pitchFamily="2"/>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3859" b="0" i="0" u="none" strike="noStrike" kern="1200" cap="none" spc="0" baseline="0" dirty="0">
              <a:solidFill>
                <a:srgbClr val="000000"/>
              </a:solidFill>
              <a:uFillTx/>
              <a:latin typeface="Calibri"/>
            </a:endParaRPr>
          </a:p>
        </p:txBody>
      </p:sp>
      <p:sp>
        <p:nvSpPr>
          <p:cNvPr id="5" name="Tekstfelt 6">
            <a:extLst>
              <a:ext uri="{FF2B5EF4-FFF2-40B4-BE49-F238E27FC236}">
                <a16:creationId xmlns:a16="http://schemas.microsoft.com/office/drawing/2014/main" id="{4892448F-C7D3-8743-BEB4-13F04456F9D4}"/>
              </a:ext>
            </a:extLst>
          </p:cNvPr>
          <p:cNvSpPr txBox="1"/>
          <p:nvPr/>
        </p:nvSpPr>
        <p:spPr>
          <a:xfrm>
            <a:off x="152403" y="1740770"/>
            <a:ext cx="7097481" cy="107721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3200" b="0" i="0" u="none" strike="noStrike" kern="1200" cap="none" spc="0" baseline="0" dirty="0">
                <a:solidFill>
                  <a:srgbClr val="FFFFFF"/>
                </a:solidFill>
                <a:uFillTx/>
                <a:latin typeface="Calibri"/>
              </a:rPr>
              <a:t>For pædagogiske assistenter og pædagogmedhjælpere</a:t>
            </a:r>
          </a:p>
        </p:txBody>
      </p:sp>
      <p:sp>
        <p:nvSpPr>
          <p:cNvPr id="7" name="Tekstfelt 8">
            <a:extLst>
              <a:ext uri="{FF2B5EF4-FFF2-40B4-BE49-F238E27FC236}">
                <a16:creationId xmlns:a16="http://schemas.microsoft.com/office/drawing/2014/main" id="{6BD36021-B432-464C-86E0-7086B03F79D3}"/>
              </a:ext>
            </a:extLst>
          </p:cNvPr>
          <p:cNvSpPr txBox="1"/>
          <p:nvPr/>
        </p:nvSpPr>
        <p:spPr>
          <a:xfrm>
            <a:off x="0" y="8196388"/>
            <a:ext cx="4554534" cy="304698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2400" b="0" i="0" u="none" strike="noStrike" kern="1200" cap="none" spc="0" baseline="0" dirty="0">
                <a:solidFill>
                  <a:srgbClr val="FFFFFF"/>
                </a:solidFill>
                <a:uFillTx/>
                <a:latin typeface="Calibri"/>
              </a:rPr>
              <a:t>Find os på Facebook:</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2400" b="0" i="0" u="none" strike="noStrike" kern="0" cap="none" spc="0" baseline="0" dirty="0">
                <a:solidFill>
                  <a:srgbClr val="FFFFFF"/>
                </a:solidFill>
                <a:uFillTx/>
                <a:latin typeface="Calibri"/>
              </a:rPr>
              <a:t>F</a:t>
            </a:r>
            <a:r>
              <a:rPr lang="da-DK" sz="2400" b="0" i="0" u="none" strike="noStrike" kern="1200" cap="none" spc="0" baseline="0" dirty="0">
                <a:solidFill>
                  <a:srgbClr val="FFFFFF"/>
                </a:solidFill>
                <a:uFillTx/>
                <a:latin typeface="Calibri"/>
              </a:rPr>
              <a:t>agklubben for pædagogiske assistenter og pædagogmedhjælpere samt på hjemmesiden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2400" b="0" i="0" u="none" strike="noStrike" kern="1200" cap="none" spc="0" baseline="0" dirty="0">
                <a:solidFill>
                  <a:srgbClr val="FFFFFF"/>
                </a:solidFill>
                <a:uFillTx/>
                <a:latin typeface="Calibri"/>
                <a:hlinkClick r:id="rId4"/>
              </a:rPr>
              <a:t>www.pm-fagklub.dk</a:t>
            </a:r>
            <a:r>
              <a:rPr lang="da-DK" sz="2400" b="0" i="0" u="none" strike="noStrike" kern="1200" cap="none" spc="0" baseline="0" dirty="0">
                <a:solidFill>
                  <a:srgbClr val="FFFFFF"/>
                </a:solidFill>
                <a:uFillTx/>
                <a:latin typeface="Calibri"/>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2400" b="0" i="0" u="none" strike="noStrike" kern="1200" cap="none" spc="0" baseline="0" dirty="0">
              <a:solidFill>
                <a:srgbClr val="FFFFFF"/>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2400" b="0" i="0" u="none" strike="noStrike" kern="1200" cap="none" spc="0" baseline="0" dirty="0">
              <a:solidFill>
                <a:srgbClr val="FFFFFF"/>
              </a:solidFill>
              <a:uFillTx/>
              <a:latin typeface="Calibri"/>
            </a:endParaRPr>
          </a:p>
        </p:txBody>
      </p:sp>
      <p:sp>
        <p:nvSpPr>
          <p:cNvPr id="8" name="Tekstfelt 9">
            <a:extLst>
              <a:ext uri="{FF2B5EF4-FFF2-40B4-BE49-F238E27FC236}">
                <a16:creationId xmlns:a16="http://schemas.microsoft.com/office/drawing/2014/main" id="{C7107B4A-19AC-944C-B3C1-5CAED122DF44}"/>
              </a:ext>
            </a:extLst>
          </p:cNvPr>
          <p:cNvSpPr txBox="1"/>
          <p:nvPr/>
        </p:nvSpPr>
        <p:spPr>
          <a:xfrm>
            <a:off x="3516954" y="381547"/>
            <a:ext cx="3890318" cy="46166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2400" b="0" i="0" u="none" strike="noStrike" kern="1200" cap="none" spc="0" baseline="0" dirty="0">
                <a:solidFill>
                  <a:srgbClr val="FFFFFF"/>
                </a:solidFill>
                <a:uFillTx/>
                <a:latin typeface="Calibri"/>
              </a:rPr>
              <a:t>Nummer 2 </a:t>
            </a:r>
            <a:r>
              <a:rPr lang="da-DK" sz="2400" dirty="0">
                <a:solidFill>
                  <a:srgbClr val="FFFFFF"/>
                </a:solidFill>
                <a:latin typeface="Calibri"/>
              </a:rPr>
              <a:t>D</a:t>
            </a:r>
            <a:r>
              <a:rPr lang="da-DK" sz="2400" b="0" i="0" u="none" strike="noStrike" kern="1200" cap="none" spc="0" baseline="0" dirty="0">
                <a:solidFill>
                  <a:srgbClr val="FFFFFF"/>
                </a:solidFill>
                <a:uFillTx/>
                <a:latin typeface="Calibri"/>
              </a:rPr>
              <a:t>ecember 2022</a:t>
            </a:r>
          </a:p>
        </p:txBody>
      </p:sp>
      <p:sp>
        <p:nvSpPr>
          <p:cNvPr id="9" name="Rectangle 9">
            <a:extLst>
              <a:ext uri="{FF2B5EF4-FFF2-40B4-BE49-F238E27FC236}">
                <a16:creationId xmlns:a16="http://schemas.microsoft.com/office/drawing/2014/main" id="{C298C3DB-BF81-F543-81F3-B963E3EA5D38}"/>
              </a:ext>
            </a:extLst>
          </p:cNvPr>
          <p:cNvSpPr/>
          <p:nvPr/>
        </p:nvSpPr>
        <p:spPr>
          <a:xfrm>
            <a:off x="152403" y="609603"/>
            <a:ext cx="7559673"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0" name="Rectangle 10">
            <a:extLst>
              <a:ext uri="{FF2B5EF4-FFF2-40B4-BE49-F238E27FC236}">
                <a16:creationId xmlns:a16="http://schemas.microsoft.com/office/drawing/2014/main" id="{597A2448-6BA1-C748-A001-DE2AB86339B0}"/>
              </a:ext>
            </a:extLst>
          </p:cNvPr>
          <p:cNvSpPr/>
          <p:nvPr/>
        </p:nvSpPr>
        <p:spPr>
          <a:xfrm>
            <a:off x="152403" y="1869298"/>
            <a:ext cx="219931" cy="553998"/>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a-DK" sz="1200" b="0" i="0" u="none" strike="noStrike" kern="1200" cap="none" spc="0" baseline="0">
                <a:solidFill>
                  <a:srgbClr val="000000"/>
                </a:solidFill>
                <a:uFillTx/>
                <a:latin typeface="Calibri" pitchFamily="34"/>
                <a:ea typeface="Calibri" pitchFamily="34"/>
                <a:cs typeface="Times New Roman" pitchFamily="18"/>
              </a:rPr>
              <a:t> </a:t>
            </a:r>
            <a:endParaRPr lang="da-DK" sz="600" b="0" i="0" u="none" strike="noStrike" kern="1200" cap="none" spc="0" baseline="0">
              <a:solidFill>
                <a:srgbClr val="000000"/>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Arial" pitchFamily="34"/>
            </a:endParaRPr>
          </a:p>
        </p:txBody>
      </p:sp>
      <p:sp>
        <p:nvSpPr>
          <p:cNvPr id="2" name="Tekstfelt 1">
            <a:extLst>
              <a:ext uri="{FF2B5EF4-FFF2-40B4-BE49-F238E27FC236}">
                <a16:creationId xmlns:a16="http://schemas.microsoft.com/office/drawing/2014/main" id="{C3674897-0685-D849-B50A-86A50152FAB2}"/>
              </a:ext>
            </a:extLst>
          </p:cNvPr>
          <p:cNvSpPr txBox="1"/>
          <p:nvPr/>
        </p:nvSpPr>
        <p:spPr>
          <a:xfrm>
            <a:off x="3419476" y="3657418"/>
            <a:ext cx="3620678" cy="4893647"/>
          </a:xfrm>
          <a:prstGeom prst="rect">
            <a:avLst/>
          </a:prstGeom>
          <a:noFill/>
        </p:spPr>
        <p:txBody>
          <a:bodyPr wrap="square" rtlCol="0">
            <a:spAutoFit/>
          </a:bodyPr>
          <a:lstStyle/>
          <a:p>
            <a:pPr marL="342900" indent="-342900">
              <a:buFont typeface="Wingdings" pitchFamily="2" charset="2"/>
              <a:buChar char="Ø"/>
            </a:pPr>
            <a:endParaRPr lang="da-DK" sz="2400" dirty="0">
              <a:solidFill>
                <a:schemeClr val="bg1"/>
              </a:solidFill>
            </a:endParaRPr>
          </a:p>
          <a:p>
            <a:endParaRPr lang="da-DK" sz="2400" dirty="0">
              <a:solidFill>
                <a:schemeClr val="bg1"/>
              </a:solidFill>
            </a:endParaRPr>
          </a:p>
          <a:p>
            <a:endParaRPr lang="da-DK" sz="2400" dirty="0">
              <a:solidFill>
                <a:schemeClr val="bg1"/>
              </a:solidFill>
            </a:endParaRPr>
          </a:p>
          <a:p>
            <a:pPr marL="342900" indent="-342900">
              <a:buFont typeface="Wingdings" pitchFamily="2" charset="2"/>
              <a:buChar char="Ø"/>
            </a:pPr>
            <a:r>
              <a:rPr lang="da-DK" sz="2400" dirty="0">
                <a:solidFill>
                  <a:schemeClr val="bg1"/>
                </a:solidFill>
              </a:rPr>
              <a:t>Generalforsamling 2023</a:t>
            </a:r>
          </a:p>
          <a:p>
            <a:pPr marL="342900" indent="-342900">
              <a:buFont typeface="Wingdings" pitchFamily="2" charset="2"/>
              <a:buChar char="Ø"/>
            </a:pPr>
            <a:r>
              <a:rPr lang="da-DK" sz="2400" dirty="0">
                <a:solidFill>
                  <a:schemeClr val="bg1"/>
                </a:solidFill>
              </a:rPr>
              <a:t>Faglige fyrtårne</a:t>
            </a:r>
          </a:p>
          <a:p>
            <a:pPr marL="342900" indent="-342900">
              <a:buFont typeface="Wingdings" pitchFamily="2" charset="2"/>
              <a:buChar char="Ø"/>
            </a:pPr>
            <a:r>
              <a:rPr lang="da-DK" sz="2400" dirty="0">
                <a:solidFill>
                  <a:schemeClr val="bg1"/>
                </a:solidFill>
              </a:rPr>
              <a:t>Vigtig viden</a:t>
            </a:r>
          </a:p>
          <a:p>
            <a:pPr marL="342900" indent="-342900">
              <a:buFont typeface="Wingdings" pitchFamily="2" charset="2"/>
              <a:buChar char="Ø"/>
            </a:pPr>
            <a:r>
              <a:rPr lang="da-DK" sz="2400" dirty="0">
                <a:solidFill>
                  <a:schemeClr val="bg1"/>
                </a:solidFill>
              </a:rPr>
              <a:t>Sprogforløb</a:t>
            </a:r>
          </a:p>
          <a:p>
            <a:pPr marL="342900" indent="-342900">
              <a:buFont typeface="Wingdings" pitchFamily="2" charset="2"/>
              <a:buChar char="Ø"/>
            </a:pPr>
            <a:r>
              <a:rPr lang="da-DK" sz="2400" dirty="0">
                <a:solidFill>
                  <a:schemeClr val="bg1"/>
                </a:solidFill>
              </a:rPr>
              <a:t>Arrangementer</a:t>
            </a:r>
          </a:p>
          <a:p>
            <a:pPr marL="342900" indent="-342900">
              <a:buFont typeface="Wingdings" pitchFamily="2" charset="2"/>
              <a:buChar char="Ø"/>
            </a:pPr>
            <a:r>
              <a:rPr lang="da-DK" sz="2400" dirty="0">
                <a:solidFill>
                  <a:schemeClr val="bg1"/>
                </a:solidFill>
              </a:rPr>
              <a:t>Pædagogiske assistent Outdoor</a:t>
            </a:r>
          </a:p>
          <a:p>
            <a:pPr marL="342900" indent="-342900">
              <a:buFont typeface="Wingdings" pitchFamily="2" charset="2"/>
              <a:buChar char="Ø"/>
            </a:pPr>
            <a:endParaRPr lang="da-DK" sz="2400" dirty="0">
              <a:solidFill>
                <a:schemeClr val="bg1"/>
              </a:solidFill>
            </a:endParaRPr>
          </a:p>
          <a:p>
            <a:endParaRPr lang="da-DK" sz="2400" dirty="0">
              <a:solidFill>
                <a:schemeClr val="bg1"/>
              </a:solidFill>
            </a:endParaRPr>
          </a:p>
          <a:p>
            <a:pPr marL="342900" indent="-342900">
              <a:buFont typeface="Wingdings" pitchFamily="2" charset="2"/>
              <a:buChar char="Ø"/>
            </a:pPr>
            <a:endParaRPr lang="da-DK"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1F16F-81AC-D043-91CD-E6D48283AF43}"/>
              </a:ext>
            </a:extLst>
          </p:cNvPr>
          <p:cNvSpPr txBox="1">
            <a:spLocks noGrp="1"/>
          </p:cNvSpPr>
          <p:nvPr>
            <p:ph type="title"/>
          </p:nvPr>
        </p:nvSpPr>
        <p:spPr>
          <a:xfrm>
            <a:off x="519726" y="150729"/>
            <a:ext cx="6520220" cy="834015"/>
          </a:xfrm>
        </p:spPr>
        <p:txBody>
          <a:bodyPr>
            <a:normAutofit/>
          </a:bodyPr>
          <a:lstStyle/>
          <a:p>
            <a:pPr lvl="0"/>
            <a:r>
              <a:rPr lang="da-DK" b="1" dirty="0"/>
              <a:t>Kommende arrangementer 2023</a:t>
            </a:r>
          </a:p>
        </p:txBody>
      </p:sp>
      <p:sp>
        <p:nvSpPr>
          <p:cNvPr id="3" name="Pladsholder til indhold 2">
            <a:extLst>
              <a:ext uri="{FF2B5EF4-FFF2-40B4-BE49-F238E27FC236}">
                <a16:creationId xmlns:a16="http://schemas.microsoft.com/office/drawing/2014/main" id="{2DE5844A-1CF8-B241-A844-3BCD6939FBA7}"/>
              </a:ext>
            </a:extLst>
          </p:cNvPr>
          <p:cNvSpPr txBox="1">
            <a:spLocks noGrp="1"/>
          </p:cNvSpPr>
          <p:nvPr>
            <p:ph idx="1"/>
          </p:nvPr>
        </p:nvSpPr>
        <p:spPr>
          <a:xfrm>
            <a:off x="448577" y="984744"/>
            <a:ext cx="6591370" cy="9664293"/>
          </a:xfrm>
        </p:spPr>
        <p:txBody>
          <a:bodyPr>
            <a:normAutofit lnSpcReduction="10000"/>
          </a:bodyPr>
          <a:lstStyle/>
          <a:p>
            <a:pPr marL="0" indent="0">
              <a:lnSpc>
                <a:spcPct val="70000"/>
              </a:lnSpc>
              <a:buNone/>
            </a:pPr>
            <a:endParaRPr lang="da-DK" sz="1800" dirty="0"/>
          </a:p>
          <a:p>
            <a:pPr>
              <a:lnSpc>
                <a:spcPct val="70000"/>
              </a:lnSpc>
            </a:pPr>
            <a:r>
              <a:rPr lang="da-DK" sz="1800" dirty="0"/>
              <a:t>Børne rytmik v/ Anna Klinkby – få inspiration til sang, musik og bevægelse med børn. Mandag d 16 januar 3-6 år og tirsdag d 17januar 0-3 år. Tilmelding til </a:t>
            </a:r>
            <a:r>
              <a:rPr lang="da-DK" sz="1800" dirty="0">
                <a:hlinkClick r:id="rId3"/>
              </a:rPr>
              <a:t>johek@aarhus.dk</a:t>
            </a:r>
            <a:r>
              <a:rPr lang="da-DK" sz="1800" dirty="0"/>
              <a:t> Få pladser tilbage</a:t>
            </a:r>
          </a:p>
          <a:p>
            <a:pPr>
              <a:lnSpc>
                <a:spcPct val="70000"/>
              </a:lnSpc>
            </a:pPr>
            <a:endParaRPr lang="da-DK" sz="1800" dirty="0"/>
          </a:p>
          <a:p>
            <a:pPr marL="0" indent="0">
              <a:lnSpc>
                <a:spcPct val="70000"/>
              </a:lnSpc>
              <a:buNone/>
            </a:pPr>
            <a:endParaRPr lang="da-DK" sz="1800" dirty="0"/>
          </a:p>
          <a:p>
            <a:pPr>
              <a:lnSpc>
                <a:spcPct val="70000"/>
              </a:lnSpc>
            </a:pPr>
            <a:r>
              <a:rPr lang="da-DK" sz="1800" dirty="0"/>
              <a:t>Generalforsamling fredag d 24 februar. Kl 17.30. Nyt tiltag -  Vi starter ud med generalforsamling. Fagklubben er efterfølgende vært med tapas og rødvin. Tilmelding til </a:t>
            </a:r>
            <a:r>
              <a:rPr lang="da-DK" sz="1800" dirty="0">
                <a:hlinkClick r:id="rId4"/>
              </a:rPr>
              <a:t>kimha@aarhus.dk</a:t>
            </a:r>
            <a:r>
              <a:rPr lang="da-DK" sz="1800" dirty="0"/>
              <a:t> </a:t>
            </a:r>
          </a:p>
          <a:p>
            <a:pPr marL="0" indent="0">
              <a:lnSpc>
                <a:spcPct val="70000"/>
              </a:lnSpc>
              <a:buNone/>
            </a:pPr>
            <a:endParaRPr lang="da-DK" sz="1800" dirty="0"/>
          </a:p>
          <a:p>
            <a:pPr marL="0" indent="0">
              <a:lnSpc>
                <a:spcPct val="70000"/>
              </a:lnSpc>
              <a:buNone/>
            </a:pPr>
            <a:endParaRPr lang="da-DK" sz="1800" dirty="0"/>
          </a:p>
          <a:p>
            <a:pPr>
              <a:lnSpc>
                <a:spcPct val="70000"/>
              </a:lnSpc>
            </a:pPr>
            <a:r>
              <a:rPr lang="da-DK" sz="1800" dirty="0"/>
              <a:t>Bowling. Vi skal have afgjort forårets mesterskab  for 2023 og det foregår i Inside, Hammel. 23. marts vi bowler kl 18.00 og spiser efterfølgende. Tilmelding til </a:t>
            </a:r>
            <a:r>
              <a:rPr lang="da-DK" sz="1800" dirty="0">
                <a:hlinkClick r:id="rId4"/>
              </a:rPr>
              <a:t>kimha@aarhus.dk</a:t>
            </a:r>
            <a:endParaRPr lang="da-DK" sz="1800" dirty="0"/>
          </a:p>
          <a:p>
            <a:pPr>
              <a:lnSpc>
                <a:spcPct val="70000"/>
              </a:lnSpc>
            </a:pPr>
            <a:endParaRPr lang="da-DK" sz="1800" dirty="0"/>
          </a:p>
          <a:p>
            <a:pPr marL="0" indent="0">
              <a:lnSpc>
                <a:spcPct val="70000"/>
              </a:lnSpc>
              <a:buNone/>
            </a:pPr>
            <a:endParaRPr lang="da-DK" sz="1800" dirty="0"/>
          </a:p>
          <a:p>
            <a:pPr>
              <a:lnSpc>
                <a:spcPct val="70000"/>
              </a:lnSpc>
            </a:pPr>
            <a:r>
              <a:rPr lang="da-DK" sz="1800" dirty="0"/>
              <a:t>Hatteteater og Gøgl. En dag fyldt med sjov og trylleri. Inspiration til at kunne lave sjove aktiviteter hjemme i institutionen. Har du altid drømt om at kunne lave ballondyr, så er det dagen din drøm kan gå  i opfyldelse. Dato ikke fastsat endnu der arbejdes på program for dagen.</a:t>
            </a:r>
          </a:p>
          <a:p>
            <a:pPr marL="0" indent="0">
              <a:lnSpc>
                <a:spcPct val="70000"/>
              </a:lnSpc>
              <a:buNone/>
            </a:pPr>
            <a:endParaRPr lang="da-DK" sz="1800" dirty="0"/>
          </a:p>
          <a:p>
            <a:pPr>
              <a:lnSpc>
                <a:spcPct val="70000"/>
              </a:lnSpc>
            </a:pPr>
            <a:r>
              <a:rPr lang="da-DK" sz="1800" dirty="0"/>
              <a:t>Motorik der understøtter barnets trivsel. Bliv inspireret til at arbejde med barnets sansemotoriske udvikling. Programsat til medio august </a:t>
            </a:r>
          </a:p>
          <a:p>
            <a:pPr>
              <a:lnSpc>
                <a:spcPct val="70000"/>
              </a:lnSpc>
            </a:pPr>
            <a:endParaRPr lang="da-DK" sz="1800" dirty="0"/>
          </a:p>
          <a:p>
            <a:pPr>
              <a:lnSpc>
                <a:spcPct val="70000"/>
              </a:lnSpc>
            </a:pPr>
            <a:r>
              <a:rPr lang="da-DK" sz="1800" dirty="0"/>
              <a:t>Fagklubben invitere til film aften i biffen i Odder. Fastsat til Sept. måned.</a:t>
            </a:r>
          </a:p>
          <a:p>
            <a:pPr>
              <a:lnSpc>
                <a:spcPct val="70000"/>
              </a:lnSpc>
            </a:pPr>
            <a:endParaRPr lang="da-DK" sz="1800" dirty="0"/>
          </a:p>
          <a:p>
            <a:pPr>
              <a:lnSpc>
                <a:spcPct val="70000"/>
              </a:lnSpc>
            </a:pPr>
            <a:r>
              <a:rPr lang="da-DK" sz="1800" dirty="0"/>
              <a:t>Julebanko – hygge og socialt fællesskab – Menu er julemad for alle  og risalamande. Torsdag d 30. nov. Kl. 17.30 dørene åbnes kl 17.00.</a:t>
            </a:r>
          </a:p>
          <a:p>
            <a:pPr marL="0" indent="0">
              <a:lnSpc>
                <a:spcPct val="70000"/>
              </a:lnSpc>
              <a:buNone/>
            </a:pPr>
            <a:endParaRPr lang="da-DK" sz="1800" dirty="0"/>
          </a:p>
          <a:p>
            <a:pPr>
              <a:lnSpc>
                <a:spcPct val="70000"/>
              </a:lnSpc>
            </a:pPr>
            <a:r>
              <a:rPr lang="da-DK" sz="1800" dirty="0"/>
              <a:t>Juleturen går til….. Julemarked i Flensborg - Glæd jer til ægte julestemning. Planlægningen er i gang og I kan godt glæde jer. Sæt kryds i kalenderen  - Lørdag d 25 nov.</a:t>
            </a:r>
          </a:p>
          <a:p>
            <a:pPr marL="0" lvl="0" indent="0">
              <a:lnSpc>
                <a:spcPct val="70000"/>
              </a:lnSpc>
              <a:buNone/>
            </a:pPr>
            <a:endParaRPr lang="da-DK" sz="1800" dirty="0"/>
          </a:p>
          <a:p>
            <a:pPr marL="0" lvl="0" indent="0">
              <a:lnSpc>
                <a:spcPct val="70000"/>
              </a:lnSpc>
              <a:buNone/>
            </a:pPr>
            <a:endParaRPr lang="da-DK" sz="1800" dirty="0"/>
          </a:p>
          <a:p>
            <a:pPr marL="0" lvl="0" indent="0">
              <a:lnSpc>
                <a:spcPct val="70000"/>
              </a:lnSpc>
              <a:buNone/>
            </a:pPr>
            <a:r>
              <a:rPr lang="da-DK" sz="1800" dirty="0"/>
              <a:t>Der vil  være  mere info vedr. arrangementerne i  kommende</a:t>
            </a:r>
          </a:p>
          <a:p>
            <a:pPr marL="0" lvl="0" indent="0">
              <a:lnSpc>
                <a:spcPct val="70000"/>
              </a:lnSpc>
              <a:buNone/>
            </a:pPr>
            <a:r>
              <a:rPr lang="da-DK" sz="1800" dirty="0"/>
              <a:t> nyhedsbreve samt på vores facebookside.</a:t>
            </a:r>
          </a:p>
          <a:p>
            <a:pPr marL="0" lvl="0" indent="0">
              <a:lnSpc>
                <a:spcPct val="70000"/>
              </a:lnSpc>
              <a:buNone/>
            </a:pPr>
            <a:endParaRPr lang="da-DK" sz="1800" dirty="0"/>
          </a:p>
          <a:p>
            <a:pPr marL="0" lvl="0" indent="0">
              <a:lnSpc>
                <a:spcPct val="70000"/>
              </a:lnSpc>
              <a:buNone/>
            </a:pPr>
            <a:r>
              <a:rPr lang="da-DK" sz="2200" dirty="0">
                <a:hlinkClick r:id="rId5"/>
              </a:rPr>
              <a:t>https://www.facebook.com/groups/120766904630702</a:t>
            </a:r>
            <a:endParaRPr lang="da-DK" sz="2200" dirty="0"/>
          </a:p>
          <a:p>
            <a:pPr marL="0" lvl="0" indent="0">
              <a:lnSpc>
                <a:spcPct val="70000"/>
              </a:lnSpc>
              <a:buNone/>
            </a:pPr>
            <a:endParaRPr lang="da-DK" sz="1800" dirty="0"/>
          </a:p>
          <a:p>
            <a:pPr marL="0" lvl="0" indent="0">
              <a:lnSpc>
                <a:spcPct val="70000"/>
              </a:lnSpc>
              <a:buNone/>
            </a:pPr>
            <a:endParaRPr lang="da-DK" sz="1800" dirty="0"/>
          </a:p>
          <a:p>
            <a:pPr marL="0" lvl="0" indent="0">
              <a:lnSpc>
                <a:spcPct val="70000"/>
              </a:lnSpc>
              <a:buNone/>
            </a:pPr>
            <a:endParaRPr lang="da-DK"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5CDC7-B449-C54B-8684-18F92039CFD5}"/>
              </a:ext>
            </a:extLst>
          </p:cNvPr>
          <p:cNvSpPr>
            <a:spLocks noGrp="1"/>
          </p:cNvSpPr>
          <p:nvPr>
            <p:ph type="title"/>
          </p:nvPr>
        </p:nvSpPr>
        <p:spPr>
          <a:xfrm>
            <a:off x="519726" y="175098"/>
            <a:ext cx="6520220" cy="972766"/>
          </a:xfrm>
        </p:spPr>
        <p:txBody>
          <a:bodyPr>
            <a:normAutofit/>
          </a:bodyPr>
          <a:lstStyle/>
          <a:p>
            <a:r>
              <a:rPr lang="da-DK" dirty="0"/>
              <a:t>   </a:t>
            </a:r>
            <a:r>
              <a:rPr lang="da-DK" sz="3600" b="1" dirty="0"/>
              <a:t>Pædagogisk Assistent Outdoor</a:t>
            </a:r>
          </a:p>
        </p:txBody>
      </p:sp>
      <p:sp>
        <p:nvSpPr>
          <p:cNvPr id="3" name="Pladsholder til indhold 2">
            <a:extLst>
              <a:ext uri="{FF2B5EF4-FFF2-40B4-BE49-F238E27FC236}">
                <a16:creationId xmlns:a16="http://schemas.microsoft.com/office/drawing/2014/main" id="{D93A5619-9D09-9B4C-B38D-BEA078FBB43A}"/>
              </a:ext>
            </a:extLst>
          </p:cNvPr>
          <p:cNvSpPr>
            <a:spLocks noGrp="1"/>
          </p:cNvSpPr>
          <p:nvPr>
            <p:ph idx="1"/>
          </p:nvPr>
        </p:nvSpPr>
        <p:spPr>
          <a:xfrm>
            <a:off x="519726" y="997771"/>
            <a:ext cx="6520220" cy="9626894"/>
          </a:xfrm>
        </p:spPr>
        <p:txBody>
          <a:bodyPr>
            <a:normAutofit/>
          </a:bodyPr>
          <a:lstStyle/>
          <a:p>
            <a:pPr marL="0" indent="0">
              <a:buNone/>
            </a:pPr>
            <a:r>
              <a:rPr lang="da-DK" dirty="0"/>
              <a:t>           </a:t>
            </a:r>
          </a:p>
          <a:p>
            <a:pPr marL="0" indent="0">
              <a:buNone/>
            </a:pPr>
            <a:r>
              <a:rPr lang="da-DK" sz="1900" b="1" dirty="0"/>
              <a:t>Pædagogisk assistent outdoor </a:t>
            </a:r>
            <a:r>
              <a:rPr lang="da-DK" sz="1900" dirty="0"/>
              <a:t>er en uddannelse med vægt på outdoor, hvor man arbejder i naturen, altså udelivet og hvordan man kan inddrage pædagogiske aktiviteter med naturens egne materialer.</a:t>
            </a:r>
          </a:p>
          <a:p>
            <a:pPr marL="0" indent="0">
              <a:buNone/>
            </a:pPr>
            <a:r>
              <a:rPr lang="da-DK" sz="1900" dirty="0"/>
              <a:t>Uddannelsen tager  42 uger og der indgår fagene dansk, psykologi og samfundsfag som man også kommer til eksamen i. Uddannelsen er udover, at tilegne sig mere viden omkring inddragelse af naturen og med til at højne ens faglige niveau.  At sætte ord og teori på alle de ting vi i forvejen går og gør i det daglige.</a:t>
            </a:r>
          </a:p>
          <a:p>
            <a:pPr marL="0" indent="0">
              <a:buNone/>
            </a:pPr>
            <a:r>
              <a:rPr lang="da-DK" sz="1900" dirty="0"/>
              <a:t>Uddannelsen er bygget op omkring, psykologi, pædagogik, kommunikation, digitale medier, samfundsfag,  æstetik og udeliv. Alle fag er flettet ind i hinanden, så man får en større viden og forståelse af barnets udvikling og hvor vigtig en rolle, vi har som pædagogisk personale. På uddannelsen er der ligeledes sammenhold og sparring at hente samt personlig udvikling. Den giver en ballast og en rygsæk fuld af erfaringer. Samtidig har vi de bedste underviser, som møder os på en hel anden fornyet og inspirerende måde, hvor der er plads til forskellighed og udfoldelse.</a:t>
            </a:r>
          </a:p>
          <a:p>
            <a:pPr marL="0" indent="0">
              <a:buNone/>
            </a:pPr>
            <a:endParaRPr lang="da-DK" sz="1900" dirty="0"/>
          </a:p>
          <a:p>
            <a:pPr marL="0" indent="0">
              <a:buNone/>
            </a:pPr>
            <a:r>
              <a:rPr lang="da-DK" sz="1900" dirty="0"/>
              <a:t>Hilsen Anja, Lene og Christina</a:t>
            </a:r>
          </a:p>
          <a:p>
            <a:pPr marL="0" indent="0">
              <a:buNone/>
            </a:pPr>
            <a:r>
              <a:rPr lang="da-DK" sz="1900" dirty="0"/>
              <a:t>Pædagogisk assistent studerende på Sosu – Østjylland i Silkeborg.</a:t>
            </a:r>
          </a:p>
          <a:p>
            <a:pPr marL="0" indent="0">
              <a:buNone/>
            </a:pPr>
            <a:endParaRPr lang="da-DK" sz="1900" dirty="0"/>
          </a:p>
          <a:p>
            <a:pPr marL="0" indent="0">
              <a:buNone/>
            </a:pPr>
            <a:r>
              <a:rPr lang="da-DK" sz="1900" dirty="0"/>
              <a:t>Der starter nye hold op på Sosu – Østjylland i </a:t>
            </a:r>
          </a:p>
          <a:p>
            <a:pPr marL="0" indent="0">
              <a:buNone/>
            </a:pPr>
            <a:r>
              <a:rPr lang="da-DK" sz="1900" dirty="0"/>
              <a:t>Aarhus d 18 januar. 2023, optag stadigvæk muligt.</a:t>
            </a:r>
          </a:p>
          <a:p>
            <a:pPr marL="0" indent="0">
              <a:buNone/>
            </a:pPr>
            <a:r>
              <a:rPr lang="da-DK" sz="1900" dirty="0"/>
              <a:t>Kontakt fællesstillidsrepræsentant Tine Thordén på</a:t>
            </a:r>
          </a:p>
          <a:p>
            <a:pPr marL="0" indent="0">
              <a:buNone/>
            </a:pPr>
            <a:r>
              <a:rPr lang="da-DK" sz="1900" dirty="0">
                <a:hlinkClick r:id="rId2"/>
              </a:rPr>
              <a:t>tith@aarhus.dk</a:t>
            </a:r>
            <a:r>
              <a:rPr lang="da-DK" sz="1900" dirty="0"/>
              <a:t> eller på tlf.: 29684115.</a:t>
            </a:r>
          </a:p>
        </p:txBody>
      </p:sp>
    </p:spTree>
    <p:extLst>
      <p:ext uri="{BB962C8B-B14F-4D97-AF65-F5344CB8AC3E}">
        <p14:creationId xmlns:p14="http://schemas.microsoft.com/office/powerpoint/2010/main" val="230544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12160-EF2B-5848-8D56-875C2BBDC785}"/>
              </a:ext>
            </a:extLst>
          </p:cNvPr>
          <p:cNvSpPr txBox="1">
            <a:spLocks noGrp="1"/>
          </p:cNvSpPr>
          <p:nvPr>
            <p:ph type="title"/>
          </p:nvPr>
        </p:nvSpPr>
        <p:spPr>
          <a:xfrm>
            <a:off x="519726" y="284158"/>
            <a:ext cx="6520220" cy="644203"/>
          </a:xfrm>
        </p:spPr>
        <p:txBody>
          <a:bodyPr>
            <a:normAutofit/>
          </a:bodyPr>
          <a:lstStyle/>
          <a:p>
            <a:pPr lvl="0"/>
            <a:r>
              <a:rPr lang="da-DK" sz="3600" b="1" dirty="0"/>
              <a:t>   Pædagogisk Assistent Outdoor</a:t>
            </a:r>
          </a:p>
        </p:txBody>
      </p:sp>
      <p:pic>
        <p:nvPicPr>
          <p:cNvPr id="5" name="Pladsholder til indhold 4">
            <a:extLst>
              <a:ext uri="{FF2B5EF4-FFF2-40B4-BE49-F238E27FC236}">
                <a16:creationId xmlns:a16="http://schemas.microsoft.com/office/drawing/2014/main" id="{BF194620-95AB-0247-94A0-FF449D25C0FC}"/>
              </a:ext>
            </a:extLst>
          </p:cNvPr>
          <p:cNvPicPr>
            <a:picLocks noGrp="1" noChangeAspect="1"/>
          </p:cNvPicPr>
          <p:nvPr>
            <p:ph idx="1"/>
          </p:nvPr>
        </p:nvPicPr>
        <p:blipFill>
          <a:blip r:embed="rId2"/>
          <a:stretch>
            <a:fillRect/>
          </a:stretch>
        </p:blipFill>
        <p:spPr>
          <a:xfrm>
            <a:off x="519726" y="1235033"/>
            <a:ext cx="6520220" cy="3990109"/>
          </a:xfrm>
        </p:spPr>
      </p:pic>
      <p:pic>
        <p:nvPicPr>
          <p:cNvPr id="7" name="Billede 6">
            <a:extLst>
              <a:ext uri="{FF2B5EF4-FFF2-40B4-BE49-F238E27FC236}">
                <a16:creationId xmlns:a16="http://schemas.microsoft.com/office/drawing/2014/main" id="{C033D4AA-18D2-0C40-8A52-755EA4F42412}"/>
              </a:ext>
            </a:extLst>
          </p:cNvPr>
          <p:cNvPicPr>
            <a:picLocks noChangeAspect="1"/>
          </p:cNvPicPr>
          <p:nvPr/>
        </p:nvPicPr>
        <p:blipFill>
          <a:blip r:embed="rId3"/>
          <a:stretch>
            <a:fillRect/>
          </a:stretch>
        </p:blipFill>
        <p:spPr>
          <a:xfrm>
            <a:off x="217487" y="5721137"/>
            <a:ext cx="7124700" cy="3276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2776A9-B6B2-BA45-ADA2-3DA1977F470B}"/>
              </a:ext>
            </a:extLst>
          </p:cNvPr>
          <p:cNvSpPr>
            <a:spLocks noGrp="1"/>
          </p:cNvSpPr>
          <p:nvPr>
            <p:ph type="title"/>
          </p:nvPr>
        </p:nvSpPr>
        <p:spPr>
          <a:xfrm>
            <a:off x="519726" y="233464"/>
            <a:ext cx="6520220" cy="1459149"/>
          </a:xfrm>
        </p:spPr>
        <p:txBody>
          <a:bodyPr>
            <a:normAutofit/>
          </a:bodyPr>
          <a:lstStyle/>
          <a:p>
            <a:r>
              <a:rPr lang="da-DK" sz="3600" b="1" dirty="0"/>
              <a:t>   Pædagogisk Assistent Outdoor</a:t>
            </a:r>
          </a:p>
        </p:txBody>
      </p:sp>
      <p:pic>
        <p:nvPicPr>
          <p:cNvPr id="9" name="Pladsholder til indhold 8">
            <a:extLst>
              <a:ext uri="{FF2B5EF4-FFF2-40B4-BE49-F238E27FC236}">
                <a16:creationId xmlns:a16="http://schemas.microsoft.com/office/drawing/2014/main" id="{3A92C8AC-D55E-6049-A395-8C1C8939F6D2}"/>
              </a:ext>
            </a:extLst>
          </p:cNvPr>
          <p:cNvPicPr>
            <a:picLocks noGrp="1" noChangeAspect="1"/>
          </p:cNvPicPr>
          <p:nvPr>
            <p:ph idx="1"/>
          </p:nvPr>
        </p:nvPicPr>
        <p:blipFill>
          <a:blip r:embed="rId2"/>
          <a:stretch>
            <a:fillRect/>
          </a:stretch>
        </p:blipFill>
        <p:spPr>
          <a:xfrm>
            <a:off x="4356731" y="5399881"/>
            <a:ext cx="2485386" cy="4117975"/>
          </a:xfrm>
        </p:spPr>
      </p:pic>
      <p:pic>
        <p:nvPicPr>
          <p:cNvPr id="12" name="Billede 11">
            <a:extLst>
              <a:ext uri="{FF2B5EF4-FFF2-40B4-BE49-F238E27FC236}">
                <a16:creationId xmlns:a16="http://schemas.microsoft.com/office/drawing/2014/main" id="{8FC750B3-845A-644C-B205-0B5067A4659C}"/>
              </a:ext>
            </a:extLst>
          </p:cNvPr>
          <p:cNvPicPr>
            <a:picLocks noChangeAspect="1"/>
          </p:cNvPicPr>
          <p:nvPr/>
        </p:nvPicPr>
        <p:blipFill>
          <a:blip r:embed="rId3"/>
          <a:stretch>
            <a:fillRect/>
          </a:stretch>
        </p:blipFill>
        <p:spPr>
          <a:xfrm>
            <a:off x="648073" y="5610678"/>
            <a:ext cx="3365500" cy="4635500"/>
          </a:xfrm>
          <a:prstGeom prst="rect">
            <a:avLst/>
          </a:prstGeom>
        </p:spPr>
      </p:pic>
      <p:pic>
        <p:nvPicPr>
          <p:cNvPr id="14" name="Billede 13">
            <a:extLst>
              <a:ext uri="{FF2B5EF4-FFF2-40B4-BE49-F238E27FC236}">
                <a16:creationId xmlns:a16="http://schemas.microsoft.com/office/drawing/2014/main" id="{3F08FF49-94B7-974A-9258-B2661F233F2C}"/>
              </a:ext>
            </a:extLst>
          </p:cNvPr>
          <p:cNvPicPr>
            <a:picLocks noChangeAspect="1"/>
          </p:cNvPicPr>
          <p:nvPr/>
        </p:nvPicPr>
        <p:blipFill>
          <a:blip r:embed="rId4"/>
          <a:stretch>
            <a:fillRect/>
          </a:stretch>
        </p:blipFill>
        <p:spPr>
          <a:xfrm>
            <a:off x="648073" y="1455561"/>
            <a:ext cx="2485386" cy="3427527"/>
          </a:xfrm>
          <a:prstGeom prst="rect">
            <a:avLst/>
          </a:prstGeom>
        </p:spPr>
      </p:pic>
      <p:pic>
        <p:nvPicPr>
          <p:cNvPr id="16" name="Billede 15">
            <a:extLst>
              <a:ext uri="{FF2B5EF4-FFF2-40B4-BE49-F238E27FC236}">
                <a16:creationId xmlns:a16="http://schemas.microsoft.com/office/drawing/2014/main" id="{9C8FBB95-5242-D140-B9EA-6BEEA0992E8A}"/>
              </a:ext>
            </a:extLst>
          </p:cNvPr>
          <p:cNvPicPr>
            <a:picLocks noChangeAspect="1"/>
          </p:cNvPicPr>
          <p:nvPr/>
        </p:nvPicPr>
        <p:blipFill>
          <a:blip r:embed="rId5"/>
          <a:stretch>
            <a:fillRect/>
          </a:stretch>
        </p:blipFill>
        <p:spPr>
          <a:xfrm>
            <a:off x="3607165" y="1455561"/>
            <a:ext cx="3543300" cy="3532075"/>
          </a:xfrm>
          <a:prstGeom prst="rect">
            <a:avLst/>
          </a:prstGeom>
        </p:spPr>
      </p:pic>
    </p:spTree>
    <p:extLst>
      <p:ext uri="{BB962C8B-B14F-4D97-AF65-F5344CB8AC3E}">
        <p14:creationId xmlns:p14="http://schemas.microsoft.com/office/powerpoint/2010/main" val="78619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5568C-68F7-5E46-8B54-1E75C11C26E8}"/>
              </a:ext>
            </a:extLst>
          </p:cNvPr>
          <p:cNvSpPr>
            <a:spLocks noGrp="1"/>
          </p:cNvSpPr>
          <p:nvPr>
            <p:ph type="title"/>
          </p:nvPr>
        </p:nvSpPr>
        <p:spPr>
          <a:xfrm>
            <a:off x="519726" y="574993"/>
            <a:ext cx="6520220" cy="860107"/>
          </a:xfrm>
        </p:spPr>
        <p:txBody>
          <a:bodyPr>
            <a:normAutofit/>
          </a:bodyPr>
          <a:lstStyle/>
          <a:p>
            <a:r>
              <a:rPr lang="da-DK" sz="3600" dirty="0"/>
              <a:t>  Pædagogisk Assistent Outdoor</a:t>
            </a:r>
          </a:p>
        </p:txBody>
      </p:sp>
      <p:pic>
        <p:nvPicPr>
          <p:cNvPr id="5" name="Pladsholder til indhold 4">
            <a:extLst>
              <a:ext uri="{FF2B5EF4-FFF2-40B4-BE49-F238E27FC236}">
                <a16:creationId xmlns:a16="http://schemas.microsoft.com/office/drawing/2014/main" id="{FAF73BAB-C46C-3942-AA3D-830B4470BE82}"/>
              </a:ext>
            </a:extLst>
          </p:cNvPr>
          <p:cNvPicPr>
            <a:picLocks noGrp="1" noChangeAspect="1"/>
          </p:cNvPicPr>
          <p:nvPr>
            <p:ph idx="1"/>
          </p:nvPr>
        </p:nvPicPr>
        <p:blipFill>
          <a:blip r:embed="rId2"/>
          <a:stretch>
            <a:fillRect/>
          </a:stretch>
        </p:blipFill>
        <p:spPr>
          <a:xfrm>
            <a:off x="519726" y="1931363"/>
            <a:ext cx="3263900" cy="3225800"/>
          </a:xfrm>
        </p:spPr>
      </p:pic>
      <p:pic>
        <p:nvPicPr>
          <p:cNvPr id="7" name="Billede 6">
            <a:extLst>
              <a:ext uri="{FF2B5EF4-FFF2-40B4-BE49-F238E27FC236}">
                <a16:creationId xmlns:a16="http://schemas.microsoft.com/office/drawing/2014/main" id="{3C86DA18-A03D-484D-A4B4-854A77EDDAB3}"/>
              </a:ext>
            </a:extLst>
          </p:cNvPr>
          <p:cNvPicPr>
            <a:picLocks noChangeAspect="1"/>
          </p:cNvPicPr>
          <p:nvPr/>
        </p:nvPicPr>
        <p:blipFill>
          <a:blip r:embed="rId3"/>
          <a:stretch>
            <a:fillRect/>
          </a:stretch>
        </p:blipFill>
        <p:spPr>
          <a:xfrm>
            <a:off x="4103687" y="3355181"/>
            <a:ext cx="2781300" cy="4267200"/>
          </a:xfrm>
          <a:prstGeom prst="rect">
            <a:avLst/>
          </a:prstGeom>
        </p:spPr>
      </p:pic>
      <p:sp>
        <p:nvSpPr>
          <p:cNvPr id="10" name="Rektangel 9">
            <a:extLst>
              <a:ext uri="{FF2B5EF4-FFF2-40B4-BE49-F238E27FC236}">
                <a16:creationId xmlns:a16="http://schemas.microsoft.com/office/drawing/2014/main" id="{C0DCD52C-D2C6-4644-98DC-6EF5C0A0B312}"/>
              </a:ext>
            </a:extLst>
          </p:cNvPr>
          <p:cNvSpPr/>
          <p:nvPr/>
        </p:nvSpPr>
        <p:spPr>
          <a:xfrm>
            <a:off x="519726" y="5653426"/>
            <a:ext cx="3163274" cy="2585323"/>
          </a:xfrm>
          <a:prstGeom prst="rect">
            <a:avLst/>
          </a:prstGeom>
        </p:spPr>
        <p:txBody>
          <a:bodyPr wrap="square">
            <a:spAutoFit/>
          </a:bodyPr>
          <a:lstStyle/>
          <a:p>
            <a:r>
              <a:rPr lang="da-DK" dirty="0"/>
              <a:t>Der starter nye hold op på Sosu – Østjylland i </a:t>
            </a:r>
          </a:p>
          <a:p>
            <a:r>
              <a:rPr lang="da-DK" dirty="0"/>
              <a:t>Aarhus d 18 januar. 2023, optag stadigvæk muligt.</a:t>
            </a:r>
          </a:p>
          <a:p>
            <a:r>
              <a:rPr lang="da-DK" dirty="0"/>
              <a:t>Kontakt fællesstillidsrepræsentant </a:t>
            </a:r>
          </a:p>
          <a:p>
            <a:r>
              <a:rPr lang="da-DK" dirty="0"/>
              <a:t>Tine Thordén på</a:t>
            </a:r>
          </a:p>
          <a:p>
            <a:r>
              <a:rPr lang="da-DK" dirty="0">
                <a:hlinkClick r:id="rId4"/>
              </a:rPr>
              <a:t>tith@aarhus.dk</a:t>
            </a:r>
            <a:r>
              <a:rPr lang="da-DK" dirty="0"/>
              <a:t> eller på tlf.: 29684115.</a:t>
            </a:r>
          </a:p>
        </p:txBody>
      </p:sp>
    </p:spTree>
    <p:extLst>
      <p:ext uri="{BB962C8B-B14F-4D97-AF65-F5344CB8AC3E}">
        <p14:creationId xmlns:p14="http://schemas.microsoft.com/office/powerpoint/2010/main" val="11202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04BC9-8929-FC4D-BEFD-646DE3F3F17D}"/>
              </a:ext>
            </a:extLst>
          </p:cNvPr>
          <p:cNvSpPr txBox="1">
            <a:spLocks noGrp="1"/>
          </p:cNvSpPr>
          <p:nvPr>
            <p:ph type="title"/>
          </p:nvPr>
        </p:nvSpPr>
        <p:spPr>
          <a:xfrm>
            <a:off x="519726" y="278827"/>
            <a:ext cx="6520220" cy="1472153"/>
          </a:xfrm>
        </p:spPr>
        <p:txBody>
          <a:bodyPr>
            <a:normAutofit/>
          </a:bodyPr>
          <a:lstStyle/>
          <a:p>
            <a:pPr lvl="0"/>
            <a:r>
              <a:rPr lang="da-DK" sz="2400" dirty="0"/>
              <a:t>        </a:t>
            </a:r>
            <a:br>
              <a:rPr lang="da-DK" sz="2400" dirty="0"/>
            </a:br>
            <a:br>
              <a:rPr lang="da-DK" sz="2400" dirty="0"/>
            </a:br>
            <a:r>
              <a:rPr lang="da-DK" sz="2400" dirty="0"/>
              <a:t>      </a:t>
            </a:r>
            <a:r>
              <a:rPr lang="da-DK" sz="3200" b="1" dirty="0"/>
              <a:t>Sætternissen har været på spil</a:t>
            </a:r>
          </a:p>
        </p:txBody>
      </p:sp>
      <p:sp>
        <p:nvSpPr>
          <p:cNvPr id="3" name="Pladsholder til indhold 2">
            <a:extLst>
              <a:ext uri="{FF2B5EF4-FFF2-40B4-BE49-F238E27FC236}">
                <a16:creationId xmlns:a16="http://schemas.microsoft.com/office/drawing/2014/main" id="{B984F774-D492-584E-8A7B-5C9065190401}"/>
              </a:ext>
            </a:extLst>
          </p:cNvPr>
          <p:cNvSpPr txBox="1">
            <a:spLocks noGrp="1"/>
          </p:cNvSpPr>
          <p:nvPr>
            <p:ph idx="1"/>
          </p:nvPr>
        </p:nvSpPr>
        <p:spPr>
          <a:xfrm>
            <a:off x="519726" y="1750980"/>
            <a:ext cx="6520220" cy="8769956"/>
          </a:xfrm>
        </p:spPr>
        <p:txBody>
          <a:bodyPr>
            <a:normAutofit/>
          </a:bodyPr>
          <a:lstStyle/>
          <a:p>
            <a:pPr marL="0" lvl="0" indent="0">
              <a:buNone/>
            </a:pPr>
            <a:r>
              <a:rPr lang="da-DK" sz="1600" b="1" i="1" dirty="0"/>
              <a:t>  </a:t>
            </a:r>
          </a:p>
          <a:p>
            <a:pPr marL="0" lvl="0" indent="0">
              <a:buNone/>
            </a:pPr>
            <a:endParaRPr lang="da-DK" sz="1600" b="1" i="1" dirty="0"/>
          </a:p>
          <a:p>
            <a:pPr marL="0" lvl="0" indent="0">
              <a:buNone/>
            </a:pPr>
            <a:r>
              <a:rPr lang="da-DK" sz="1600" b="1" i="1" dirty="0"/>
              <a:t>Sikken voldsom trængsel og alarm,</a:t>
            </a:r>
          </a:p>
          <a:p>
            <a:pPr marL="0" lvl="0" indent="0">
              <a:buNone/>
            </a:pPr>
            <a:r>
              <a:rPr lang="da-DK" sz="1600" b="1" i="1" dirty="0"/>
              <a:t>Det er koldt og man må gå sig kold.</a:t>
            </a:r>
          </a:p>
          <a:p>
            <a:pPr marL="0" lvl="0" indent="0">
              <a:buNone/>
            </a:pPr>
            <a:r>
              <a:rPr lang="da-DK" sz="1600" b="1" i="1" dirty="0"/>
              <a:t>Lyset tændes klokken fire alt, </a:t>
            </a:r>
          </a:p>
          <a:p>
            <a:pPr marL="0" lvl="0" indent="0">
              <a:buNone/>
            </a:pPr>
            <a:r>
              <a:rPr lang="da-DK" sz="1600" b="1" i="1" dirty="0"/>
              <a:t>Det skal være aften med gevalt.</a:t>
            </a:r>
          </a:p>
          <a:p>
            <a:pPr marL="0" lvl="0" indent="0">
              <a:buNone/>
            </a:pPr>
            <a:r>
              <a:rPr lang="da-DK" sz="1600" b="1" i="1" dirty="0"/>
              <a:t>Midt på gaden sælges træ´r og slik,</a:t>
            </a:r>
          </a:p>
          <a:p>
            <a:pPr marL="0" lvl="0" indent="0">
              <a:buNone/>
            </a:pPr>
            <a:r>
              <a:rPr lang="da-DK" sz="1600" b="1" i="1" dirty="0"/>
              <a:t>Se butikken , ja den stråler smukt!</a:t>
            </a:r>
          </a:p>
          <a:p>
            <a:pPr marL="0" lvl="0" indent="0">
              <a:buNone/>
            </a:pPr>
            <a:r>
              <a:rPr lang="da-DK" sz="1600" b="1" i="1" dirty="0"/>
              <a:t>Varer kan man få i tusindvis,</a:t>
            </a:r>
          </a:p>
          <a:p>
            <a:pPr marL="0" lvl="0" indent="0">
              <a:buNone/>
            </a:pPr>
            <a:r>
              <a:rPr lang="da-DK" sz="1600" b="1" i="1" dirty="0"/>
              <a:t>Tænk Dem bare: under indkøbspris.</a:t>
            </a:r>
          </a:p>
          <a:p>
            <a:pPr marL="0" lvl="0" indent="0">
              <a:buNone/>
            </a:pPr>
            <a:r>
              <a:rPr lang="da-DK" sz="1600" b="1" i="1" dirty="0"/>
              <a:t>Pris, pris, gris, pris, pris, pris</a:t>
            </a:r>
          </a:p>
          <a:p>
            <a:pPr marL="0" lvl="0" indent="0">
              <a:buNone/>
            </a:pPr>
            <a:r>
              <a:rPr lang="da-DK" sz="1600" b="1" i="1" dirty="0"/>
              <a:t>Tænk Dem bare under indkøbspris,</a:t>
            </a:r>
          </a:p>
          <a:p>
            <a:pPr marL="0" lvl="0" indent="0">
              <a:buNone/>
            </a:pPr>
            <a:r>
              <a:rPr lang="da-DK" sz="1600" b="1" i="1" dirty="0"/>
              <a:t>Pris, pris, pris, pris, pris,</a:t>
            </a:r>
          </a:p>
          <a:p>
            <a:pPr marL="0" lvl="0" indent="0">
              <a:buNone/>
            </a:pPr>
            <a:r>
              <a:rPr lang="da-DK" sz="1600" b="1" i="1" dirty="0"/>
              <a:t>Tænk dem bare: under indkøbspris</a:t>
            </a:r>
            <a:r>
              <a:rPr lang="da-DK" sz="1800" b="1" i="1" dirty="0"/>
              <a:t>!</a:t>
            </a:r>
          </a:p>
          <a:p>
            <a:pPr marL="0" lvl="0" indent="0">
              <a:buNone/>
            </a:pPr>
            <a:endParaRPr lang="da-DK" sz="1800" dirty="0"/>
          </a:p>
          <a:p>
            <a:pPr marL="0" lvl="0" indent="0">
              <a:buNone/>
            </a:pPr>
            <a:endParaRPr lang="da-DK" sz="1700" b="1" dirty="0"/>
          </a:p>
          <a:p>
            <a:pPr marL="0" lvl="0" indent="0">
              <a:buNone/>
            </a:pPr>
            <a:endParaRPr lang="da-DK" sz="1700" b="1" dirty="0"/>
          </a:p>
          <a:p>
            <a:pPr marL="0" lvl="0" indent="0">
              <a:buNone/>
            </a:pPr>
            <a:r>
              <a:rPr lang="da-DK" sz="1700" b="1" dirty="0"/>
              <a:t>Sætternissen har indsat 5 forkerte ord i verset .</a:t>
            </a:r>
            <a:br>
              <a:rPr lang="da-DK" sz="1700" b="1" dirty="0"/>
            </a:br>
            <a:r>
              <a:rPr lang="da-DK" sz="1700" b="1" dirty="0"/>
              <a:t>Find de 5 ord, indsæt de rigtige der passer og send løsningen til </a:t>
            </a:r>
            <a:r>
              <a:rPr lang="da-DK" sz="1700" b="1" dirty="0">
                <a:hlinkClick r:id="rId2"/>
              </a:rPr>
              <a:t>kimha@aarhus.dk</a:t>
            </a:r>
            <a:r>
              <a:rPr lang="da-DK" sz="1700" b="1" dirty="0"/>
              <a:t>. </a:t>
            </a:r>
          </a:p>
          <a:p>
            <a:pPr marL="0" lvl="0" indent="0">
              <a:buNone/>
            </a:pPr>
            <a:r>
              <a:rPr lang="da-DK" sz="1700" b="1" dirty="0"/>
              <a:t>Der trækkes lod mellem de indkomne svar </a:t>
            </a:r>
          </a:p>
          <a:p>
            <a:pPr marL="0" lvl="0" indent="0">
              <a:buNone/>
            </a:pPr>
            <a:r>
              <a:rPr lang="da-DK" sz="1700" b="1" dirty="0"/>
              <a:t>Vinderen modtager en bio tur for 2 pers.</a:t>
            </a:r>
          </a:p>
          <a:p>
            <a:pPr marL="0" lvl="0" indent="0">
              <a:buNone/>
            </a:pPr>
            <a:r>
              <a:rPr lang="da-DK" sz="3200" b="1" dirty="0"/>
              <a:t>       </a:t>
            </a:r>
            <a:endParaRPr lang="da-DK" sz="1600" b="1" dirty="0"/>
          </a:p>
          <a:p>
            <a:pPr marL="0" lvl="0" indent="0">
              <a:buNone/>
            </a:pPr>
            <a:endParaRPr lang="da-DK" sz="1600" dirty="0"/>
          </a:p>
          <a:p>
            <a:pPr marL="0" lvl="0" indent="0">
              <a:buNone/>
            </a:pPr>
            <a:endParaRPr lang="da-DK" sz="3200" dirty="0"/>
          </a:p>
        </p:txBody>
      </p:sp>
      <p:pic>
        <p:nvPicPr>
          <p:cNvPr id="5" name="Billede 4">
            <a:extLst>
              <a:ext uri="{FF2B5EF4-FFF2-40B4-BE49-F238E27FC236}">
                <a16:creationId xmlns:a16="http://schemas.microsoft.com/office/drawing/2014/main" id="{E20EC476-D06F-994D-9847-B9E0127D01B9}"/>
              </a:ext>
            </a:extLst>
          </p:cNvPr>
          <p:cNvPicPr>
            <a:picLocks noChangeAspect="1"/>
          </p:cNvPicPr>
          <p:nvPr/>
        </p:nvPicPr>
        <p:blipFill>
          <a:blip r:embed="rId3"/>
          <a:stretch>
            <a:fillRect/>
          </a:stretch>
        </p:blipFill>
        <p:spPr>
          <a:xfrm>
            <a:off x="4579937" y="2198958"/>
            <a:ext cx="2006600" cy="3937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AutoShape 1">
            <a:extLst>
              <a:ext uri="{FF2B5EF4-FFF2-40B4-BE49-F238E27FC236}">
                <a16:creationId xmlns:a16="http://schemas.microsoft.com/office/drawing/2014/main" id="{AD6FC4B3-2CC4-FC47-8B8D-96229C1040A9}"/>
              </a:ext>
            </a:extLst>
          </p:cNvPr>
          <p:cNvSpPr txBox="1">
            <a:spLocks noGrp="1"/>
          </p:cNvSpPr>
          <p:nvPr>
            <p:ph idx="1"/>
          </p:nvPr>
        </p:nvSpPr>
        <p:spPr>
          <a:xfrm>
            <a:off x="0" y="1682496"/>
            <a:ext cx="3260110" cy="9117262"/>
          </a:xfrm>
        </p:spPr>
        <p:txBody>
          <a:bodyPr/>
          <a:lstStyle/>
          <a:p>
            <a:pPr marL="0" lvl="0" indent="0" algn="ctr">
              <a:lnSpc>
                <a:spcPct val="70000"/>
              </a:lnSpc>
              <a:buNone/>
            </a:pPr>
            <a:r>
              <a:rPr lang="da-DK" sz="1100" dirty="0"/>
              <a:t>Fagklubben for pædagogiske assistenter og pædagogmedhjæ</a:t>
            </a:r>
            <a:r>
              <a:rPr lang="it-IT" sz="1100" dirty="0"/>
              <a:t>lpere </a:t>
            </a:r>
          </a:p>
          <a:p>
            <a:pPr marL="0" lvl="0" indent="0">
              <a:lnSpc>
                <a:spcPct val="70000"/>
              </a:lnSpc>
              <a:buNone/>
            </a:pPr>
            <a:endParaRPr lang="da-DK" sz="1100" dirty="0"/>
          </a:p>
          <a:p>
            <a:pPr marL="0" lvl="0" indent="0">
              <a:lnSpc>
                <a:spcPct val="70000"/>
              </a:lnSpc>
              <a:buNone/>
            </a:pPr>
            <a:r>
              <a:rPr lang="da-DK" sz="1100" dirty="0"/>
              <a:t>Christian X’s Vej 56-58,</a:t>
            </a:r>
            <a:br>
              <a:rPr lang="da-DK" sz="1100" dirty="0"/>
            </a:br>
            <a:r>
              <a:rPr lang="da-DK" sz="1100" dirty="0"/>
              <a:t>8260 Viby J</a:t>
            </a:r>
            <a:br>
              <a:rPr lang="da-DK" sz="1100" dirty="0"/>
            </a:br>
            <a:r>
              <a:rPr lang="da-DK" sz="1100" dirty="0"/>
              <a:t>Formanden træffes efter aftale på johek@aarhus.dk</a:t>
            </a:r>
          </a:p>
          <a:p>
            <a:pPr marL="0" lvl="0" indent="0">
              <a:lnSpc>
                <a:spcPct val="70000"/>
              </a:lnSpc>
              <a:buNone/>
            </a:pPr>
            <a:r>
              <a:rPr lang="da-DK" sz="1100" dirty="0"/>
              <a:t>E-mail: </a:t>
            </a:r>
            <a:r>
              <a:rPr lang="da-DK" sz="1100" u="sng" dirty="0">
                <a:hlinkClick r:id="rId2"/>
              </a:rPr>
              <a:t>bestyrelsen@pm-fagklub.dk</a:t>
            </a:r>
            <a:r>
              <a:rPr lang="da-DK" sz="1100" dirty="0"/>
              <a:t> </a:t>
            </a:r>
          </a:p>
          <a:p>
            <a:pPr marL="0" lvl="0" indent="0">
              <a:lnSpc>
                <a:spcPct val="70000"/>
              </a:lnSpc>
              <a:buNone/>
            </a:pPr>
            <a:r>
              <a:rPr lang="da-DK" sz="1100" dirty="0"/>
              <a:t>Hjemmeside: </a:t>
            </a:r>
            <a:r>
              <a:rPr lang="da-DK" sz="1100" u="sng" dirty="0">
                <a:hlinkClick r:id="rId3"/>
              </a:rPr>
              <a:t>www.papm-fagklub.dk</a:t>
            </a:r>
            <a:r>
              <a:rPr lang="da-DK" sz="1100" dirty="0"/>
              <a:t> </a:t>
            </a:r>
          </a:p>
          <a:p>
            <a:pPr marL="0" lvl="0" indent="0">
              <a:lnSpc>
                <a:spcPct val="70000"/>
              </a:lnSpc>
              <a:buNone/>
            </a:pPr>
            <a:endParaRPr lang="da-DK" sz="1100" dirty="0"/>
          </a:p>
          <a:p>
            <a:pPr marL="0" lvl="0" indent="0">
              <a:lnSpc>
                <a:spcPct val="70000"/>
              </a:lnSpc>
              <a:buNone/>
            </a:pPr>
            <a:r>
              <a:rPr lang="da-DK" sz="1100" dirty="0"/>
              <a:t>FOA - Fag og Arbejde</a:t>
            </a:r>
          </a:p>
          <a:p>
            <a:pPr marL="0" lvl="0" indent="0">
              <a:lnSpc>
                <a:spcPct val="70000"/>
              </a:lnSpc>
              <a:buNone/>
            </a:pPr>
            <a:r>
              <a:rPr lang="da-DK" sz="1100" dirty="0"/>
              <a:t>Aarhus Christian X’s vej 56-58</a:t>
            </a:r>
            <a:br>
              <a:rPr lang="da-DK" sz="1100" dirty="0"/>
            </a:br>
            <a:r>
              <a:rPr lang="da-DK" sz="1100" dirty="0"/>
              <a:t>8260 Viby J</a:t>
            </a:r>
          </a:p>
          <a:p>
            <a:pPr marL="0" lvl="0" indent="0">
              <a:lnSpc>
                <a:spcPct val="70000"/>
              </a:lnSpc>
              <a:buNone/>
            </a:pPr>
            <a:r>
              <a:rPr lang="da-DK" sz="1100" dirty="0"/>
              <a:t>Faglig afdeling: </a:t>
            </a:r>
          </a:p>
          <a:p>
            <a:pPr marL="0" lvl="0" indent="0">
              <a:lnSpc>
                <a:spcPct val="70000"/>
              </a:lnSpc>
              <a:buNone/>
            </a:pPr>
            <a:r>
              <a:rPr lang="da-DK" sz="1100" dirty="0"/>
              <a:t>Tlf: 8936 6666</a:t>
            </a:r>
            <a:br>
              <a:rPr lang="da-DK" sz="1100" dirty="0"/>
            </a:br>
            <a:r>
              <a:rPr lang="de-DE" sz="1100" dirty="0"/>
              <a:t>A-kassen:</a:t>
            </a:r>
            <a:br>
              <a:rPr lang="da-DK" sz="1100" dirty="0"/>
            </a:br>
            <a:r>
              <a:rPr lang="da-DK" sz="1100" dirty="0"/>
              <a:t>Tlf. 4697 3690</a:t>
            </a:r>
            <a:br>
              <a:rPr lang="da-DK" sz="1100" dirty="0"/>
            </a:br>
            <a:r>
              <a:rPr lang="da-DK" sz="1100" dirty="0"/>
              <a:t>Åbningstider: </a:t>
            </a:r>
          </a:p>
          <a:p>
            <a:pPr marL="0" lvl="0" indent="0">
              <a:lnSpc>
                <a:spcPct val="70000"/>
              </a:lnSpc>
              <a:buNone/>
            </a:pPr>
            <a:r>
              <a:rPr lang="da-DK" sz="1100" u="sng" dirty="0">
                <a:hlinkClick r:id="rId4"/>
              </a:rPr>
              <a:t>https://www.foa.dk/afdelinger/foa- aarhus/akassen/kontakt-a- kassen/aabningstider</a:t>
            </a:r>
            <a:endParaRPr lang="da-DK" sz="1100" dirty="0"/>
          </a:p>
          <a:p>
            <a:pPr marL="0" lvl="0" indent="0">
              <a:lnSpc>
                <a:spcPct val="70000"/>
              </a:lnSpc>
              <a:buNone/>
            </a:pPr>
            <a:r>
              <a:rPr lang="da-DK" sz="1100" dirty="0"/>
              <a:t> </a:t>
            </a:r>
          </a:p>
          <a:p>
            <a:pPr marL="0" lvl="0" indent="0">
              <a:lnSpc>
                <a:spcPct val="70000"/>
              </a:lnSpc>
              <a:buNone/>
            </a:pPr>
            <a:r>
              <a:rPr lang="da-DK" sz="1100" dirty="0"/>
              <a:t>E-mail: </a:t>
            </a:r>
            <a:r>
              <a:rPr lang="da-DK" sz="1100" u="sng" dirty="0">
                <a:hlinkClick r:id="rId5"/>
              </a:rPr>
              <a:t>aarhus@foa.dk</a:t>
            </a:r>
            <a:r>
              <a:rPr lang="da-DK" sz="1100" dirty="0"/>
              <a:t> </a:t>
            </a:r>
          </a:p>
          <a:p>
            <a:pPr marL="0" lvl="0" indent="0">
              <a:lnSpc>
                <a:spcPct val="70000"/>
              </a:lnSpc>
              <a:buNone/>
            </a:pPr>
            <a:r>
              <a:rPr lang="da-DK" sz="1100" dirty="0"/>
              <a:t>Hjemmeside </a:t>
            </a:r>
            <a:r>
              <a:rPr lang="da-DK" sz="1100" u="sng" dirty="0">
                <a:hlinkClick r:id="rId6"/>
              </a:rPr>
              <a:t>www.foa-aarhus.dk</a:t>
            </a:r>
            <a:r>
              <a:rPr lang="da-DK" sz="1100" dirty="0"/>
              <a:t> </a:t>
            </a:r>
          </a:p>
          <a:p>
            <a:pPr marL="0" lvl="0" indent="0">
              <a:lnSpc>
                <a:spcPct val="70000"/>
              </a:lnSpc>
              <a:buNone/>
            </a:pPr>
            <a:endParaRPr lang="da-DK" sz="1100" dirty="0"/>
          </a:p>
          <a:p>
            <a:pPr marL="0" lvl="0" indent="0">
              <a:lnSpc>
                <a:spcPct val="70000"/>
              </a:lnSpc>
              <a:buNone/>
            </a:pPr>
            <a:r>
              <a:rPr lang="da-DK" sz="1100" dirty="0"/>
              <a:t>FOA - Fag og Arbejde - Samsø ”Medborgerhuset” </a:t>
            </a:r>
          </a:p>
          <a:p>
            <a:pPr marL="0" lvl="0" indent="0">
              <a:lnSpc>
                <a:spcPct val="70000"/>
              </a:lnSpc>
              <a:buNone/>
            </a:pPr>
            <a:r>
              <a:rPr lang="nl-NL" sz="1100" dirty="0"/>
              <a:t>Smedegade 37</a:t>
            </a:r>
            <a:br>
              <a:rPr lang="da-DK" sz="1100" dirty="0"/>
            </a:br>
            <a:r>
              <a:rPr lang="da-DK" sz="1100" dirty="0"/>
              <a:t>8305 Tranebjerg </a:t>
            </a:r>
          </a:p>
          <a:p>
            <a:pPr marL="0" lvl="0" indent="0">
              <a:lnSpc>
                <a:spcPct val="70000"/>
              </a:lnSpc>
              <a:buNone/>
            </a:pPr>
            <a:r>
              <a:rPr lang="da-DK" sz="1100" dirty="0"/>
              <a:t>Tlf. 8659 2960</a:t>
            </a:r>
            <a:br>
              <a:rPr lang="da-DK" sz="1100" dirty="0"/>
            </a:br>
            <a:r>
              <a:rPr lang="da-DK" sz="1100" dirty="0"/>
              <a:t>Åbningstider: </a:t>
            </a:r>
          </a:p>
          <a:p>
            <a:pPr marL="0" lvl="0" indent="0">
              <a:lnSpc>
                <a:spcPct val="70000"/>
              </a:lnSpc>
              <a:buNone/>
            </a:pPr>
            <a:r>
              <a:rPr lang="da-DK" sz="1100" u="sng" dirty="0">
                <a:hlinkClick r:id="rId4"/>
              </a:rPr>
              <a:t>https://www.foa.dk/afdelinger/foa- aarhus/akassen/kontakt-a- kassen/aabningstider</a:t>
            </a:r>
            <a:endParaRPr lang="da-DK" sz="1100" dirty="0"/>
          </a:p>
          <a:p>
            <a:pPr marL="0" lvl="0" indent="0">
              <a:lnSpc>
                <a:spcPct val="70000"/>
              </a:lnSpc>
              <a:buNone/>
            </a:pPr>
            <a:r>
              <a:rPr lang="da-DK" sz="1100" dirty="0"/>
              <a:t> </a:t>
            </a:r>
          </a:p>
          <a:p>
            <a:pPr marL="0" lvl="0" indent="0">
              <a:lnSpc>
                <a:spcPct val="70000"/>
              </a:lnSpc>
              <a:buNone/>
            </a:pPr>
            <a:r>
              <a:rPr lang="de-DE" sz="1100" dirty="0"/>
              <a:t>Nummer 2 · </a:t>
            </a:r>
            <a:r>
              <a:rPr lang="da-DK" sz="1100" dirty="0"/>
              <a:t>Dec. </a:t>
            </a:r>
            <a:r>
              <a:rPr lang="de-DE" sz="1100" dirty="0"/>
              <a:t>· </a:t>
            </a:r>
            <a:r>
              <a:rPr lang="da-DK" sz="1100" dirty="0"/>
              <a:t>2022 </a:t>
            </a:r>
          </a:p>
          <a:p>
            <a:pPr marL="0" lvl="0" indent="0">
              <a:lnSpc>
                <a:spcPct val="70000"/>
              </a:lnSpc>
              <a:buNone/>
            </a:pPr>
            <a:r>
              <a:rPr lang="da-DK" sz="1100" dirty="0"/>
              <a:t>47. å</a:t>
            </a:r>
            <a:r>
              <a:rPr lang="de-DE" sz="1100" dirty="0"/>
              <a:t>rgang </a:t>
            </a:r>
            <a:endParaRPr lang="da-DK" sz="1100" dirty="0"/>
          </a:p>
          <a:p>
            <a:pPr marL="0" lvl="0" indent="0">
              <a:lnSpc>
                <a:spcPct val="70000"/>
              </a:lnSpc>
              <a:buNone/>
            </a:pPr>
            <a:r>
              <a:rPr lang="da-DK" sz="1100" dirty="0"/>
              <a:t>Udgives af Fagklubben for pædagogiske </a:t>
            </a:r>
          </a:p>
          <a:p>
            <a:pPr marL="0" lvl="0" indent="0">
              <a:lnSpc>
                <a:spcPct val="70000"/>
              </a:lnSpc>
              <a:buNone/>
            </a:pPr>
            <a:r>
              <a:rPr lang="da-DK" sz="1100" dirty="0"/>
              <a:t>assistenter og pædagogmedhjæ</a:t>
            </a:r>
            <a:r>
              <a:rPr lang="it-IT" sz="1100" dirty="0"/>
              <a:t>lpere</a:t>
            </a:r>
            <a:endParaRPr lang="da-DK" sz="1100" dirty="0"/>
          </a:p>
          <a:p>
            <a:pPr marL="0" lvl="0" indent="0">
              <a:lnSpc>
                <a:spcPct val="70000"/>
              </a:lnSpc>
              <a:buNone/>
            </a:pPr>
            <a:r>
              <a:rPr lang="de-DE" sz="1100" dirty="0"/>
              <a:t>Redakt</a:t>
            </a:r>
            <a:r>
              <a:rPr lang="da-DK" sz="1100" dirty="0"/>
              <a:t>ør: </a:t>
            </a:r>
          </a:p>
          <a:p>
            <a:pPr marL="0" lvl="0" indent="0">
              <a:lnSpc>
                <a:spcPct val="70000"/>
              </a:lnSpc>
              <a:buNone/>
            </a:pPr>
            <a:r>
              <a:rPr lang="da-DK" sz="1100" dirty="0"/>
              <a:t>Joan Karlsen </a:t>
            </a:r>
          </a:p>
          <a:p>
            <a:pPr marL="0" lvl="0" indent="0">
              <a:lnSpc>
                <a:spcPct val="70000"/>
              </a:lnSpc>
              <a:buNone/>
            </a:pPr>
            <a:r>
              <a:rPr lang="da-DK" sz="1100" dirty="0"/>
              <a:t>Layout: </a:t>
            </a:r>
          </a:p>
          <a:p>
            <a:pPr marL="0" lvl="0" indent="0">
              <a:lnSpc>
                <a:spcPct val="70000"/>
              </a:lnSpc>
              <a:buNone/>
            </a:pPr>
            <a:r>
              <a:rPr lang="da-DK" sz="1100" dirty="0"/>
              <a:t>Joan Karlsen </a:t>
            </a:r>
          </a:p>
          <a:p>
            <a:pPr marL="0" lvl="0" indent="0">
              <a:lnSpc>
                <a:spcPct val="70000"/>
              </a:lnSpc>
              <a:buNone/>
            </a:pPr>
            <a:r>
              <a:rPr lang="da-DK" sz="1100" dirty="0"/>
              <a:t>Forsidefoto: Joan Karlsen </a:t>
            </a:r>
          </a:p>
          <a:p>
            <a:pPr marL="0" lvl="0" indent="0">
              <a:lnSpc>
                <a:spcPct val="70000"/>
              </a:lnSpc>
              <a:buNone/>
            </a:pPr>
            <a:r>
              <a:rPr lang="da-DK" sz="1100" dirty="0"/>
              <a:t> </a:t>
            </a:r>
          </a:p>
          <a:p>
            <a:pPr marL="0" lvl="0" indent="0">
              <a:lnSpc>
                <a:spcPct val="70000"/>
              </a:lnSpc>
              <a:buNone/>
            </a:pPr>
            <a:r>
              <a:rPr lang="da-DK" sz="1100" dirty="0"/>
              <a:t>Næ</a:t>
            </a:r>
            <a:r>
              <a:rPr lang="de-DE" sz="1100" dirty="0"/>
              <a:t>ste nummer: Juni 2023</a:t>
            </a:r>
            <a:endParaRPr lang="da-DK" sz="1100" dirty="0"/>
          </a:p>
          <a:p>
            <a:pPr marL="0" lvl="0" indent="0">
              <a:lnSpc>
                <a:spcPct val="70000"/>
              </a:lnSpc>
              <a:buNone/>
            </a:pPr>
            <a:r>
              <a:rPr lang="da-DK" sz="1100" dirty="0"/>
              <a:t>Deadline for indlæg: 15. maj. 2023</a:t>
            </a:r>
          </a:p>
          <a:p>
            <a:pPr lvl="0">
              <a:lnSpc>
                <a:spcPct val="70000"/>
              </a:lnSpc>
            </a:pPr>
            <a:endParaRPr lang="da-DK" sz="1100" dirty="0"/>
          </a:p>
        </p:txBody>
      </p:sp>
      <p:grpSp>
        <p:nvGrpSpPr>
          <p:cNvPr id="3" name="officeArt object">
            <a:extLst>
              <a:ext uri="{FF2B5EF4-FFF2-40B4-BE49-F238E27FC236}">
                <a16:creationId xmlns:a16="http://schemas.microsoft.com/office/drawing/2014/main" id="{1E8D3DE2-C737-5F40-985C-C0F193CBEC62}"/>
              </a:ext>
            </a:extLst>
          </p:cNvPr>
          <p:cNvGrpSpPr/>
          <p:nvPr/>
        </p:nvGrpSpPr>
        <p:grpSpPr>
          <a:xfrm>
            <a:off x="2762512" y="658880"/>
            <a:ext cx="4976201" cy="6354567"/>
            <a:chOff x="2762512" y="658880"/>
            <a:chExt cx="4976201" cy="6354567"/>
          </a:xfrm>
        </p:grpSpPr>
        <p:grpSp>
          <p:nvGrpSpPr>
            <p:cNvPr id="4" name="Group 1073741843">
              <a:extLst>
                <a:ext uri="{FF2B5EF4-FFF2-40B4-BE49-F238E27FC236}">
                  <a16:creationId xmlns:a16="http://schemas.microsoft.com/office/drawing/2014/main" id="{37BF71A3-6AF1-2B44-93B5-6EFF6BE613DC}"/>
                </a:ext>
              </a:extLst>
            </p:cNvPr>
            <p:cNvGrpSpPr/>
            <p:nvPr/>
          </p:nvGrpSpPr>
          <p:grpSpPr>
            <a:xfrm>
              <a:off x="3170371" y="1503374"/>
              <a:ext cx="4568341" cy="5510073"/>
              <a:chOff x="3170371" y="1503374"/>
              <a:chExt cx="4568341" cy="5510073"/>
            </a:xfrm>
          </p:grpSpPr>
          <p:pic>
            <p:nvPicPr>
              <p:cNvPr id="5" name="Skærmbillede 2021-12-13 kl. 19.50.17.png">
                <a:extLst>
                  <a:ext uri="{FF2B5EF4-FFF2-40B4-BE49-F238E27FC236}">
                    <a16:creationId xmlns:a16="http://schemas.microsoft.com/office/drawing/2014/main" id="{2B6F564D-1983-4641-BE96-D0A942EE4613}"/>
                  </a:ext>
                </a:extLst>
              </p:cNvPr>
              <p:cNvPicPr>
                <a:picLocks noChangeAspect="1"/>
              </p:cNvPicPr>
              <p:nvPr/>
            </p:nvPicPr>
            <p:blipFill>
              <a:blip r:embed="rId7"/>
              <a:srcRect/>
              <a:stretch>
                <a:fillRect/>
              </a:stretch>
            </p:blipFill>
            <p:spPr>
              <a:xfrm>
                <a:off x="5424513" y="1503374"/>
                <a:ext cx="736110" cy="1189744"/>
              </a:xfrm>
              <a:prstGeom prst="rect">
                <a:avLst/>
              </a:prstGeom>
              <a:noFill/>
              <a:ln cap="flat">
                <a:noFill/>
              </a:ln>
            </p:spPr>
          </p:pic>
          <p:pic>
            <p:nvPicPr>
              <p:cNvPr id="6" name="Skærmbillede 2021-12-13 kl. 19.52.34.png">
                <a:extLst>
                  <a:ext uri="{FF2B5EF4-FFF2-40B4-BE49-F238E27FC236}">
                    <a16:creationId xmlns:a16="http://schemas.microsoft.com/office/drawing/2014/main" id="{390165CC-E870-F447-8917-4A9224E9B865}"/>
                  </a:ext>
                </a:extLst>
              </p:cNvPr>
              <p:cNvPicPr>
                <a:picLocks noChangeAspect="1"/>
              </p:cNvPicPr>
              <p:nvPr/>
            </p:nvPicPr>
            <p:blipFill>
              <a:blip r:embed="rId8"/>
              <a:stretch>
                <a:fillRect/>
              </a:stretch>
            </p:blipFill>
            <p:spPr>
              <a:xfrm>
                <a:off x="3170508" y="1503374"/>
                <a:ext cx="741925" cy="1195459"/>
              </a:xfrm>
              <a:prstGeom prst="rect">
                <a:avLst/>
              </a:prstGeom>
              <a:noFill/>
              <a:ln cap="flat">
                <a:noFill/>
              </a:ln>
            </p:spPr>
          </p:pic>
          <p:sp>
            <p:nvSpPr>
              <p:cNvPr id="7" name="Shape 1073741831">
                <a:extLst>
                  <a:ext uri="{FF2B5EF4-FFF2-40B4-BE49-F238E27FC236}">
                    <a16:creationId xmlns:a16="http://schemas.microsoft.com/office/drawing/2014/main" id="{53D5322B-902A-0642-AD71-5FDB6EA320D1}"/>
                  </a:ext>
                </a:extLst>
              </p:cNvPr>
              <p:cNvSpPr/>
              <p:nvPr/>
            </p:nvSpPr>
            <p:spPr>
              <a:xfrm>
                <a:off x="3912434" y="1503374"/>
                <a:ext cx="1512079" cy="1189744"/>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Formand</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Joan Hedegaard Karlsen</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Pædagogisk Assistent</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Helvetica" pitchFamily="2"/>
                    <a:ea typeface="Helvetica" pitchFamily="2"/>
                    <a:cs typeface="Helvetica" pitchFamily="2"/>
                  </a:rPr>
                  <a:t>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Mail: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sng" strike="noStrike" kern="1200" cap="none" spc="0" baseline="0" dirty="0">
                    <a:solidFill>
                      <a:srgbClr val="000000"/>
                    </a:solidFill>
                    <a:uFillTx/>
                    <a:latin typeface="Arial Unicode MS" pitchFamily="34"/>
                    <a:ea typeface="Arial Unicode MS" pitchFamily="34"/>
                    <a:cs typeface="Arial Unicode MS" pitchFamily="34"/>
                    <a:hlinkClick r:id="rId2"/>
                  </a:rPr>
                  <a:t>bestyrelsen@pm-fagklub.dk</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Valgt til 2024</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p:txBody>
          </p:sp>
          <p:sp>
            <p:nvSpPr>
              <p:cNvPr id="8" name="Shape 1073741832">
                <a:extLst>
                  <a:ext uri="{FF2B5EF4-FFF2-40B4-BE49-F238E27FC236}">
                    <a16:creationId xmlns:a16="http://schemas.microsoft.com/office/drawing/2014/main" id="{F2417762-D49B-4B41-823A-3F0CFEC53B47}"/>
                  </a:ext>
                </a:extLst>
              </p:cNvPr>
              <p:cNvSpPr/>
              <p:nvPr/>
            </p:nvSpPr>
            <p:spPr>
              <a:xfrm>
                <a:off x="6160614" y="1503374"/>
                <a:ext cx="1578098" cy="1298448"/>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Næstformand</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000" b="0" i="0" u="none" strike="noStrike" kern="1200" cap="none" spc="0" baseline="0">
                    <a:solidFill>
                      <a:srgbClr val="000000"/>
                    </a:solidFill>
                    <a:uFillTx/>
                    <a:latin typeface="Arial Unicode MS" pitchFamily="34"/>
                    <a:ea typeface="Arial Unicode MS" pitchFamily="34"/>
                    <a:cs typeface="Arial Unicode MS" pitchFamily="34"/>
                  </a:rPr>
                  <a:t>Carsten</a:t>
                </a:r>
                <a:r>
                  <a:rPr lang="da-DK" sz="1000" b="0" i="0" u="none" strike="noStrike" kern="1200" cap="none" spc="0" baseline="0">
                    <a:solidFill>
                      <a:srgbClr val="000000"/>
                    </a:solidFill>
                    <a:uFillTx/>
                    <a:latin typeface="Arial Unicode MS" pitchFamily="34"/>
                    <a:ea typeface="Arial Unicode MS" pitchFamily="34"/>
                    <a:cs typeface="Arial Unicode MS" pitchFamily="34"/>
                  </a:rPr>
                  <a:t> Thyrsted</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000" b="0" i="0" u="none" strike="noStrike" kern="1200" cap="none" spc="0" baseline="0">
                    <a:solidFill>
                      <a:srgbClr val="000000"/>
                    </a:solidFill>
                    <a:uFillTx/>
                    <a:latin typeface="Arial Unicode MS" pitchFamily="34"/>
                    <a:ea typeface="Arial Unicode MS" pitchFamily="34"/>
                    <a:cs typeface="Arial Unicode MS" pitchFamily="34"/>
                  </a:rPr>
                  <a:t>Tillidsrepr</a:t>
                </a:r>
                <a:r>
                  <a:rPr lang="da-DK" sz="1000" b="0" i="0" u="none" strike="noStrike" kern="1200" cap="none" spc="0" baseline="0">
                    <a:solidFill>
                      <a:srgbClr val="000000"/>
                    </a:solidFill>
                    <a:uFillTx/>
                    <a:latin typeface="Arial Unicode MS" pitchFamily="34"/>
                    <a:ea typeface="Arial Unicode MS" pitchFamily="34"/>
                    <a:cs typeface="Arial Unicode MS" pitchFamily="34"/>
                  </a:rPr>
                  <a:t>æ</a:t>
                </a:r>
                <a:r>
                  <a:rPr lang="it-IT" sz="1000" b="0" i="0" u="none" strike="noStrike" kern="1200" cap="none" spc="0" baseline="0">
                    <a:solidFill>
                      <a:srgbClr val="000000"/>
                    </a:solidFill>
                    <a:uFillTx/>
                    <a:latin typeface="Arial Unicode MS" pitchFamily="34"/>
                    <a:ea typeface="Arial Unicode MS" pitchFamily="34"/>
                    <a:cs typeface="Arial Unicode MS" pitchFamily="34"/>
                  </a:rPr>
                  <a:t>sentant</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Pædagogmedhjælper</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Helvetica" pitchFamily="2"/>
                    <a:ea typeface="Helvetica" pitchFamily="2"/>
                    <a:cs typeface="Helvetica" pitchFamily="2"/>
                  </a:rPr>
                  <a:t>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Mail: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sng" strike="noStrike" kern="1200" cap="none" spc="0" baseline="0">
                    <a:solidFill>
                      <a:srgbClr val="000000"/>
                    </a:solidFill>
                    <a:uFillTx/>
                    <a:latin typeface="Arial Unicode MS" pitchFamily="34"/>
                    <a:ea typeface="Arial Unicode MS" pitchFamily="34"/>
                    <a:cs typeface="Arial Unicode MS" pitchFamily="34"/>
                    <a:hlinkClick r:id="rId2"/>
                  </a:rPr>
                  <a:t>bestyrelsen@pm-fagklub.dk</a:t>
                </a:r>
                <a:r>
                  <a:rPr lang="da-DK" sz="1000" b="0" i="0" u="none" strike="noStrike" kern="1200" cap="none" spc="0" baseline="0">
                    <a:solidFill>
                      <a:srgbClr val="000000"/>
                    </a:solidFill>
                    <a:uFillTx/>
                    <a:latin typeface="Arial Unicode MS" pitchFamily="34"/>
                    <a:ea typeface="Arial Unicode MS" pitchFamily="34"/>
                    <a:cs typeface="Arial Unicode MS" pitchFamily="34"/>
                  </a:rPr>
                  <a:t>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Valgt til 2024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p:txBody>
          </p:sp>
          <p:pic>
            <p:nvPicPr>
              <p:cNvPr id="9" name="Skærmbillede 2021-12-13 kl. 19.50.31.png">
                <a:extLst>
                  <a:ext uri="{FF2B5EF4-FFF2-40B4-BE49-F238E27FC236}">
                    <a16:creationId xmlns:a16="http://schemas.microsoft.com/office/drawing/2014/main" id="{E57133B8-1586-0F42-B986-7F35C0448ECE}"/>
                  </a:ext>
                </a:extLst>
              </p:cNvPr>
              <p:cNvPicPr>
                <a:picLocks noChangeAspect="1"/>
              </p:cNvPicPr>
              <p:nvPr/>
            </p:nvPicPr>
            <p:blipFill>
              <a:blip r:embed="rId9"/>
              <a:srcRect/>
              <a:stretch>
                <a:fillRect/>
              </a:stretch>
            </p:blipFill>
            <p:spPr>
              <a:xfrm>
                <a:off x="5424513" y="2935095"/>
                <a:ext cx="736110" cy="1189744"/>
              </a:xfrm>
              <a:prstGeom prst="rect">
                <a:avLst/>
              </a:prstGeom>
              <a:noFill/>
              <a:ln cap="flat">
                <a:noFill/>
              </a:ln>
            </p:spPr>
          </p:pic>
          <p:pic>
            <p:nvPicPr>
              <p:cNvPr id="10" name="Skærmbillede 2021-12-13 kl. 19.49.49.png">
                <a:extLst>
                  <a:ext uri="{FF2B5EF4-FFF2-40B4-BE49-F238E27FC236}">
                    <a16:creationId xmlns:a16="http://schemas.microsoft.com/office/drawing/2014/main" id="{4FB2308D-F0CA-5F48-9EAE-08F33F0E747F}"/>
                  </a:ext>
                </a:extLst>
              </p:cNvPr>
              <p:cNvPicPr>
                <a:picLocks noChangeAspect="1"/>
              </p:cNvPicPr>
              <p:nvPr/>
            </p:nvPicPr>
            <p:blipFill>
              <a:blip r:embed="rId10"/>
              <a:srcRect r="155"/>
              <a:stretch>
                <a:fillRect/>
              </a:stretch>
            </p:blipFill>
            <p:spPr>
              <a:xfrm>
                <a:off x="3170371" y="2935095"/>
                <a:ext cx="741925" cy="1195459"/>
              </a:xfrm>
              <a:prstGeom prst="rect">
                <a:avLst/>
              </a:prstGeom>
              <a:noFill/>
              <a:ln cap="flat">
                <a:noFill/>
              </a:ln>
            </p:spPr>
          </p:pic>
          <p:sp>
            <p:nvSpPr>
              <p:cNvPr id="11" name="Shape 1073741835">
                <a:extLst>
                  <a:ext uri="{FF2B5EF4-FFF2-40B4-BE49-F238E27FC236}">
                    <a16:creationId xmlns:a16="http://schemas.microsoft.com/office/drawing/2014/main" id="{844D7C6D-36C1-C84A-BEA7-13BF4B6513C7}"/>
                  </a:ext>
                </a:extLst>
              </p:cNvPr>
              <p:cNvSpPr/>
              <p:nvPr/>
            </p:nvSpPr>
            <p:spPr>
              <a:xfrm>
                <a:off x="3912292" y="2871074"/>
                <a:ext cx="1578097" cy="1293409"/>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Bestyrelsesmedlem</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Tine Thord</a:t>
                </a:r>
                <a:r>
                  <a:rPr lang="fr-FR" sz="1000" b="0" i="0" u="none" strike="noStrike" kern="1200" cap="none" spc="0" baseline="0" dirty="0" err="1">
                    <a:solidFill>
                      <a:srgbClr val="000000"/>
                    </a:solidFill>
                    <a:uFillTx/>
                    <a:latin typeface="Arial Unicode MS" pitchFamily="34"/>
                    <a:ea typeface="Arial Unicode MS" pitchFamily="34"/>
                    <a:cs typeface="Arial Unicode MS" pitchFamily="34"/>
                  </a:rPr>
                  <a:t>é</a:t>
                </a:r>
                <a:r>
                  <a:rPr lang="de-DE" sz="1000" b="0" i="0" u="none" strike="noStrike" kern="1200" cap="none" spc="0" baseline="0" dirty="0">
                    <a:solidFill>
                      <a:srgbClr val="000000"/>
                    </a:solidFill>
                    <a:uFillTx/>
                    <a:latin typeface="Arial Unicode MS" pitchFamily="34"/>
                    <a:ea typeface="Arial Unicode MS" pitchFamily="34"/>
                    <a:cs typeface="Arial Unicode MS" pitchFamily="34"/>
                  </a:rPr>
                  <a:t>n F</a:t>
                </a: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ællestillidsrepræsentant</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Pædagogisk Assistent</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Helvetica" pitchFamily="2"/>
                    <a:ea typeface="Helvetica" pitchFamily="2"/>
                    <a:cs typeface="Helvetica" pitchFamily="2"/>
                  </a:rPr>
                  <a:t>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Mail: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sng" strike="noStrike" kern="1200" cap="none" spc="0" baseline="0" dirty="0">
                    <a:solidFill>
                      <a:srgbClr val="000000"/>
                    </a:solidFill>
                    <a:uFillTx/>
                    <a:latin typeface="Arial Unicode MS" pitchFamily="34"/>
                    <a:ea typeface="Arial Unicode MS" pitchFamily="34"/>
                    <a:cs typeface="Arial Unicode MS" pitchFamily="34"/>
                    <a:hlinkClick r:id="rId11"/>
                  </a:rPr>
                  <a:t>tith@aarhus.dk</a:t>
                </a: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Valgt til 2024</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p:txBody>
          </p:sp>
          <p:sp>
            <p:nvSpPr>
              <p:cNvPr id="12" name="Shape 1073741836">
                <a:extLst>
                  <a:ext uri="{FF2B5EF4-FFF2-40B4-BE49-F238E27FC236}">
                    <a16:creationId xmlns:a16="http://schemas.microsoft.com/office/drawing/2014/main" id="{1879C612-5B3A-B447-8800-A4C6DE16C9A5}"/>
                  </a:ext>
                </a:extLst>
              </p:cNvPr>
              <p:cNvSpPr/>
              <p:nvPr/>
            </p:nvSpPr>
            <p:spPr>
              <a:xfrm>
                <a:off x="6160614" y="2935095"/>
                <a:ext cx="1578098" cy="1201174"/>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Bestyrelsesmedlem</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Maria Louise Møller</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Pædagogisk Assistent</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Helvetica" pitchFamily="2"/>
                    <a:ea typeface="Helvetica" pitchFamily="2"/>
                    <a:cs typeface="Helvetica" pitchFamily="2"/>
                  </a:rPr>
                  <a:t>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Mail: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sng" strike="noStrike" kern="1200" cap="none" spc="0" baseline="0">
                    <a:solidFill>
                      <a:srgbClr val="000000"/>
                    </a:solidFill>
                    <a:uFillTx/>
                    <a:latin typeface="Arial Unicode MS" pitchFamily="34"/>
                    <a:ea typeface="Arial Unicode MS" pitchFamily="34"/>
                    <a:cs typeface="Arial Unicode MS" pitchFamily="34"/>
                    <a:hlinkClick r:id="rId2"/>
                  </a:rPr>
                  <a:t>bestyrelsen@pm-fagklub.dk</a:t>
                </a:r>
                <a:r>
                  <a:rPr lang="da-DK" sz="1000" b="0" i="0" u="none" strike="noStrike" kern="1200" cap="none" spc="0" baseline="0">
                    <a:solidFill>
                      <a:srgbClr val="000000"/>
                    </a:solidFill>
                    <a:uFillTx/>
                    <a:latin typeface="Arial Unicode MS" pitchFamily="34"/>
                    <a:ea typeface="Arial Unicode MS" pitchFamily="34"/>
                    <a:cs typeface="Arial Unicode MS" pitchFamily="34"/>
                  </a:rPr>
                  <a:t>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Valgt til 2023</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p:txBody>
          </p:sp>
          <p:pic>
            <p:nvPicPr>
              <p:cNvPr id="13" name="Skærmbillede 2021-12-13 kl. 20.52.37.png">
                <a:extLst>
                  <a:ext uri="{FF2B5EF4-FFF2-40B4-BE49-F238E27FC236}">
                    <a16:creationId xmlns:a16="http://schemas.microsoft.com/office/drawing/2014/main" id="{22F58F8E-A7C3-C145-8104-1518BA52BF6F}"/>
                  </a:ext>
                </a:extLst>
              </p:cNvPr>
              <p:cNvPicPr>
                <a:picLocks noChangeAspect="1"/>
              </p:cNvPicPr>
              <p:nvPr/>
            </p:nvPicPr>
            <p:blipFill>
              <a:blip r:embed="rId12"/>
              <a:srcRect l="153"/>
              <a:stretch>
                <a:fillRect/>
              </a:stretch>
            </p:blipFill>
            <p:spPr>
              <a:xfrm>
                <a:off x="5424485" y="4372532"/>
                <a:ext cx="736110" cy="1189744"/>
              </a:xfrm>
              <a:prstGeom prst="rect">
                <a:avLst/>
              </a:prstGeom>
              <a:noFill/>
              <a:ln cap="flat">
                <a:noFill/>
              </a:ln>
            </p:spPr>
          </p:pic>
          <p:pic>
            <p:nvPicPr>
              <p:cNvPr id="14" name="Skærmbillede 2021-12-13 kl. 19.48.37.png">
                <a:extLst>
                  <a:ext uri="{FF2B5EF4-FFF2-40B4-BE49-F238E27FC236}">
                    <a16:creationId xmlns:a16="http://schemas.microsoft.com/office/drawing/2014/main" id="{6B42EB28-F216-6740-8E48-03D45BF186D1}"/>
                  </a:ext>
                </a:extLst>
              </p:cNvPr>
              <p:cNvPicPr>
                <a:picLocks noChangeAspect="1"/>
              </p:cNvPicPr>
              <p:nvPr/>
            </p:nvPicPr>
            <p:blipFill>
              <a:blip r:embed="rId13"/>
              <a:srcRect b="153"/>
              <a:stretch>
                <a:fillRect/>
              </a:stretch>
            </p:blipFill>
            <p:spPr>
              <a:xfrm>
                <a:off x="3170508" y="4366817"/>
                <a:ext cx="741925" cy="1195459"/>
              </a:xfrm>
              <a:prstGeom prst="rect">
                <a:avLst/>
              </a:prstGeom>
              <a:noFill/>
              <a:ln cap="flat">
                <a:noFill/>
              </a:ln>
            </p:spPr>
          </p:pic>
          <p:sp>
            <p:nvSpPr>
              <p:cNvPr id="15" name="Shape 1073741839">
                <a:extLst>
                  <a:ext uri="{FF2B5EF4-FFF2-40B4-BE49-F238E27FC236}">
                    <a16:creationId xmlns:a16="http://schemas.microsoft.com/office/drawing/2014/main" id="{3CB6ADAE-B01F-254C-A01E-D1AF49F0A884}"/>
                  </a:ext>
                </a:extLst>
              </p:cNvPr>
              <p:cNvSpPr/>
              <p:nvPr/>
            </p:nvSpPr>
            <p:spPr>
              <a:xfrm>
                <a:off x="6160614" y="4366817"/>
                <a:ext cx="1578098" cy="1201174"/>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Bestyrelsesmedlem</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Marianne Møller Pedersen</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Pædagogmedhjælper</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Helvetica" pitchFamily="2"/>
                    <a:ea typeface="Helvetica" pitchFamily="2"/>
                    <a:cs typeface="Helvetica" pitchFamily="2"/>
                  </a:rPr>
                  <a:t>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Mail: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sng" strike="noStrike" kern="1200" cap="none" spc="0" baseline="0">
                    <a:solidFill>
                      <a:srgbClr val="000000"/>
                    </a:solidFill>
                    <a:uFillTx/>
                    <a:latin typeface="Arial Unicode MS" pitchFamily="34"/>
                    <a:ea typeface="Arial Unicode MS" pitchFamily="34"/>
                    <a:cs typeface="Arial Unicode MS" pitchFamily="34"/>
                    <a:hlinkClick r:id="rId2"/>
                  </a:rPr>
                  <a:t>bestyrelsen@pm-fagklub.dk</a:t>
                </a:r>
                <a:r>
                  <a:rPr lang="da-DK" sz="1000" b="0" i="0" u="none" strike="noStrike" kern="1200" cap="none" spc="0" baseline="0">
                    <a:solidFill>
                      <a:srgbClr val="000000"/>
                    </a:solidFill>
                    <a:uFillTx/>
                    <a:latin typeface="Arial Unicode MS" pitchFamily="34"/>
                    <a:ea typeface="Arial Unicode MS" pitchFamily="34"/>
                    <a:cs typeface="Arial Unicode MS" pitchFamily="34"/>
                  </a:rPr>
                  <a:t>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Valgt til 2023</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p:txBody>
          </p:sp>
          <p:pic>
            <p:nvPicPr>
              <p:cNvPr id="16" name="thumbnail_IMG_0407.jpg">
                <a:extLst>
                  <a:ext uri="{FF2B5EF4-FFF2-40B4-BE49-F238E27FC236}">
                    <a16:creationId xmlns:a16="http://schemas.microsoft.com/office/drawing/2014/main" id="{9BAD65DF-04E7-EB42-AF1C-C01EF2CE7BD7}"/>
                  </a:ext>
                </a:extLst>
              </p:cNvPr>
              <p:cNvPicPr>
                <a:picLocks noChangeAspect="1"/>
              </p:cNvPicPr>
              <p:nvPr/>
            </p:nvPicPr>
            <p:blipFill>
              <a:blip r:embed="rId14"/>
              <a:srcRect t="76" b="76"/>
              <a:stretch>
                <a:fillRect/>
              </a:stretch>
            </p:blipFill>
            <p:spPr>
              <a:xfrm>
                <a:off x="3170508" y="5817988"/>
                <a:ext cx="741925" cy="1195459"/>
              </a:xfrm>
              <a:prstGeom prst="rect">
                <a:avLst/>
              </a:prstGeom>
              <a:noFill/>
              <a:ln cap="flat">
                <a:noFill/>
              </a:ln>
            </p:spPr>
          </p:pic>
          <p:sp>
            <p:nvSpPr>
              <p:cNvPr id="17" name="Shape 1073741841">
                <a:extLst>
                  <a:ext uri="{FF2B5EF4-FFF2-40B4-BE49-F238E27FC236}">
                    <a16:creationId xmlns:a16="http://schemas.microsoft.com/office/drawing/2014/main" id="{FDF0E215-4B17-FB4E-AF02-D2F146D05D52}"/>
                  </a:ext>
                </a:extLst>
              </p:cNvPr>
              <p:cNvSpPr/>
              <p:nvPr/>
            </p:nvSpPr>
            <p:spPr>
              <a:xfrm>
                <a:off x="3912434" y="5817988"/>
                <a:ext cx="1512079" cy="1189744"/>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Bestyrelsesmedlem</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000" b="0" i="0" u="none" strike="noStrike" kern="1200" cap="none" spc="0" baseline="0">
                    <a:solidFill>
                      <a:srgbClr val="000000"/>
                    </a:solidFill>
                    <a:uFillTx/>
                    <a:latin typeface="Arial Unicode MS" pitchFamily="34"/>
                    <a:ea typeface="Arial Unicode MS" pitchFamily="34"/>
                    <a:cs typeface="Arial Unicode MS" pitchFamily="34"/>
                  </a:rPr>
                  <a:t>Lone Mildahl Nedergaard</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Pædagogisk assistent</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Helvetica" pitchFamily="2"/>
                    <a:ea typeface="Helvetica" pitchFamily="2"/>
                    <a:cs typeface="Helvetica" pitchFamily="2"/>
                  </a:rPr>
                  <a:t>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Mail: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sng" strike="noStrike" kern="1200" cap="none" spc="0" baseline="0">
                    <a:solidFill>
                      <a:srgbClr val="000000"/>
                    </a:solidFill>
                    <a:uFillTx/>
                    <a:latin typeface="Arial Unicode MS" pitchFamily="34"/>
                    <a:ea typeface="Arial Unicode MS" pitchFamily="34"/>
                    <a:cs typeface="Arial Unicode MS" pitchFamily="34"/>
                    <a:hlinkClick r:id="rId2"/>
                  </a:rPr>
                  <a:t>bestyrelsen@pm-fagklub.dk</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Valgt til 2023</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p:txBody>
          </p:sp>
          <p:sp>
            <p:nvSpPr>
              <p:cNvPr id="18" name="Shape 1073741842">
                <a:extLst>
                  <a:ext uri="{FF2B5EF4-FFF2-40B4-BE49-F238E27FC236}">
                    <a16:creationId xmlns:a16="http://schemas.microsoft.com/office/drawing/2014/main" id="{760BD19D-6A25-AE42-8593-6F831640529F}"/>
                  </a:ext>
                </a:extLst>
              </p:cNvPr>
              <p:cNvSpPr/>
              <p:nvPr/>
            </p:nvSpPr>
            <p:spPr>
              <a:xfrm>
                <a:off x="3912434" y="4366817"/>
                <a:ext cx="1578098" cy="1298448"/>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Næstformand</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Kim Møller Hansen</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Fællestillidsrepræ</a:t>
                </a:r>
                <a:r>
                  <a:rPr lang="it-IT" sz="1000" b="0" i="0" u="none" strike="noStrike" kern="1200" cap="none" spc="0" baseline="0">
                    <a:solidFill>
                      <a:srgbClr val="000000"/>
                    </a:solidFill>
                    <a:uFillTx/>
                    <a:latin typeface="Arial Unicode MS" pitchFamily="34"/>
                    <a:ea typeface="Arial Unicode MS" pitchFamily="34"/>
                    <a:cs typeface="Arial Unicode MS" pitchFamily="34"/>
                  </a:rPr>
                  <a:t>sentant</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Pædagogmedhjælper</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Helvetica" pitchFamily="2"/>
                    <a:ea typeface="Helvetica" pitchFamily="2"/>
                    <a:cs typeface="Helvetica" pitchFamily="2"/>
                  </a:rPr>
                  <a:t>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Mail: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sng" strike="noStrike" kern="1200" cap="none" spc="0" baseline="0">
                    <a:solidFill>
                      <a:srgbClr val="000000"/>
                    </a:solidFill>
                    <a:uFillTx/>
                    <a:latin typeface="Arial Unicode MS" pitchFamily="34"/>
                    <a:ea typeface="Arial Unicode MS" pitchFamily="34"/>
                    <a:cs typeface="Arial Unicode MS" pitchFamily="34"/>
                    <a:hlinkClick r:id="rId15"/>
                  </a:rPr>
                  <a:t>kimha@aarhus.dk</a:t>
                </a:r>
                <a:r>
                  <a:rPr lang="da-DK" sz="1000" b="0" i="0" u="none" strike="noStrike" kern="1200" cap="none" spc="0" baseline="0">
                    <a:solidFill>
                      <a:srgbClr val="000000"/>
                    </a:solidFill>
                    <a:uFillTx/>
                    <a:latin typeface="Arial Unicode MS" pitchFamily="34"/>
                    <a:ea typeface="Arial Unicode MS" pitchFamily="34"/>
                    <a:cs typeface="Arial Unicode MS" pitchFamily="34"/>
                  </a:rPr>
                  <a:t> </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a:solidFill>
                      <a:srgbClr val="000000"/>
                    </a:solidFill>
                    <a:uFillTx/>
                    <a:latin typeface="Arial Unicode MS" pitchFamily="34"/>
                    <a:ea typeface="Arial Unicode MS" pitchFamily="34"/>
                    <a:cs typeface="Arial Unicode MS" pitchFamily="34"/>
                  </a:rPr>
                  <a:t>Valgt til 2024</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p:txBody>
          </p:sp>
        </p:grpSp>
        <p:sp>
          <p:nvSpPr>
            <p:cNvPr id="19" name="Shape 1073741844">
              <a:extLst>
                <a:ext uri="{FF2B5EF4-FFF2-40B4-BE49-F238E27FC236}">
                  <a16:creationId xmlns:a16="http://schemas.microsoft.com/office/drawing/2014/main" id="{62BA6F7D-0F2C-7740-A499-92D76293A4E2}"/>
                </a:ext>
              </a:extLst>
            </p:cNvPr>
            <p:cNvSpPr/>
            <p:nvPr/>
          </p:nvSpPr>
          <p:spPr>
            <a:xfrm>
              <a:off x="2762512" y="658880"/>
              <a:ext cx="4976201" cy="702570"/>
            </a:xfrm>
            <a:prstGeom prst="rect">
              <a:avLst/>
            </a:prstGeom>
            <a:noFill/>
            <a:ln cap="flat">
              <a:noFill/>
              <a:prstDash val="solid"/>
            </a:ln>
          </p:spPr>
          <p:txBody>
            <a:bodyPr vert="horz" wrap="square" lIns="50804" tIns="50804" rIns="50804" bIns="50804"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2400" b="0" i="0" u="none" strike="noStrike" kern="1200" cap="none" spc="0" baseline="0">
                  <a:solidFill>
                    <a:srgbClr val="000000"/>
                  </a:solidFill>
                  <a:uFillTx/>
                  <a:latin typeface="Helvetica Neue" pitchFamily="2"/>
                  <a:ea typeface="Arial Unicode MS" pitchFamily="34"/>
                  <a:cs typeface="Arial Unicode MS" pitchFamily="34"/>
                </a:rPr>
                <a:t>Bestyrelsens medlemmer</a:t>
              </a:r>
            </a:p>
          </p:txBody>
        </p:sp>
      </p:grpSp>
      <p:grpSp>
        <p:nvGrpSpPr>
          <p:cNvPr id="20" name="officeArt object">
            <a:extLst>
              <a:ext uri="{FF2B5EF4-FFF2-40B4-BE49-F238E27FC236}">
                <a16:creationId xmlns:a16="http://schemas.microsoft.com/office/drawing/2014/main" id="{83653EAA-5DAA-8B4E-B15A-36C470FB3668}"/>
              </a:ext>
            </a:extLst>
          </p:cNvPr>
          <p:cNvGrpSpPr/>
          <p:nvPr/>
        </p:nvGrpSpPr>
        <p:grpSpPr>
          <a:xfrm>
            <a:off x="2959830" y="7412400"/>
            <a:ext cx="4929320" cy="3224732"/>
            <a:chOff x="2959830" y="7412400"/>
            <a:chExt cx="4929320" cy="3224732"/>
          </a:xfrm>
        </p:grpSpPr>
        <p:grpSp>
          <p:nvGrpSpPr>
            <p:cNvPr id="21" name="Group 1073741854">
              <a:extLst>
                <a:ext uri="{FF2B5EF4-FFF2-40B4-BE49-F238E27FC236}">
                  <a16:creationId xmlns:a16="http://schemas.microsoft.com/office/drawing/2014/main" id="{BB958EDC-7B9E-0846-A2AE-3195E49891AF}"/>
                </a:ext>
              </a:extLst>
            </p:cNvPr>
            <p:cNvGrpSpPr/>
            <p:nvPr/>
          </p:nvGrpSpPr>
          <p:grpSpPr>
            <a:xfrm>
              <a:off x="3041879" y="7931889"/>
              <a:ext cx="4847271" cy="2705243"/>
              <a:chOff x="3041879" y="7931889"/>
              <a:chExt cx="4847271" cy="2705243"/>
            </a:xfrm>
          </p:grpSpPr>
          <p:pic>
            <p:nvPicPr>
              <p:cNvPr id="22" name="Skærmbillede 2021-12-13 kl. 19.51.35.png">
                <a:extLst>
                  <a:ext uri="{FF2B5EF4-FFF2-40B4-BE49-F238E27FC236}">
                    <a16:creationId xmlns:a16="http://schemas.microsoft.com/office/drawing/2014/main" id="{B93A2575-3AEA-A340-BFB7-4F4D87A86DDC}"/>
                  </a:ext>
                </a:extLst>
              </p:cNvPr>
              <p:cNvPicPr>
                <a:picLocks noChangeAspect="1"/>
              </p:cNvPicPr>
              <p:nvPr/>
            </p:nvPicPr>
            <p:blipFill>
              <a:blip r:embed="rId16"/>
              <a:srcRect/>
              <a:stretch>
                <a:fillRect/>
              </a:stretch>
            </p:blipFill>
            <p:spPr>
              <a:xfrm>
                <a:off x="5433584" y="7955426"/>
                <a:ext cx="781071" cy="1046832"/>
              </a:xfrm>
              <a:prstGeom prst="rect">
                <a:avLst/>
              </a:prstGeom>
              <a:noFill/>
              <a:ln cap="flat">
                <a:noFill/>
              </a:ln>
            </p:spPr>
          </p:pic>
          <p:pic>
            <p:nvPicPr>
              <p:cNvPr id="23" name="Skærmbillede 2021-12-13 kl. 19.51.06.png">
                <a:extLst>
                  <a:ext uri="{FF2B5EF4-FFF2-40B4-BE49-F238E27FC236}">
                    <a16:creationId xmlns:a16="http://schemas.microsoft.com/office/drawing/2014/main" id="{98BC56DE-1FF5-634A-961C-6CFBDF370B20}"/>
                  </a:ext>
                </a:extLst>
              </p:cNvPr>
              <p:cNvPicPr>
                <a:picLocks noChangeAspect="1"/>
              </p:cNvPicPr>
              <p:nvPr/>
            </p:nvPicPr>
            <p:blipFill>
              <a:blip r:embed="rId17"/>
              <a:srcRect/>
              <a:stretch>
                <a:fillRect/>
              </a:stretch>
            </p:blipFill>
            <p:spPr>
              <a:xfrm>
                <a:off x="3041879" y="7936891"/>
                <a:ext cx="787252" cy="1046832"/>
              </a:xfrm>
              <a:prstGeom prst="rect">
                <a:avLst/>
              </a:prstGeom>
              <a:noFill/>
              <a:ln cap="flat">
                <a:noFill/>
              </a:ln>
            </p:spPr>
          </p:pic>
          <p:sp>
            <p:nvSpPr>
              <p:cNvPr id="24" name="Shape 1073741848">
                <a:extLst>
                  <a:ext uri="{FF2B5EF4-FFF2-40B4-BE49-F238E27FC236}">
                    <a16:creationId xmlns:a16="http://schemas.microsoft.com/office/drawing/2014/main" id="{F151ADD1-0B30-D547-8B26-0F05A29EAA45}"/>
                  </a:ext>
                </a:extLst>
              </p:cNvPr>
              <p:cNvSpPr/>
              <p:nvPr/>
            </p:nvSpPr>
            <p:spPr>
              <a:xfrm>
                <a:off x="3829141" y="7937092"/>
                <a:ext cx="1604442" cy="1240923"/>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Ulla Mikkelsen</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Formand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000" b="0" i="0" u="none" strike="noStrike" kern="1200" cap="none" spc="0" baseline="0" dirty="0">
                  <a:solidFill>
                    <a:srgbClr val="000000"/>
                  </a:solidFill>
                  <a:uFillTx/>
                  <a:latin typeface="Arial Unicode MS" pitchFamily="34"/>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err="1">
                    <a:solidFill>
                      <a:srgbClr val="000000"/>
                    </a:solidFill>
                    <a:uFillTx/>
                    <a:latin typeface="Arial Unicode MS" pitchFamily="34"/>
                    <a:ea typeface="Arial Unicode MS" pitchFamily="34"/>
                    <a:cs typeface="Arial Unicode MS" pitchFamily="34"/>
                  </a:rPr>
                  <a:t>Frisenholt</a:t>
                </a: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 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0" cap="none" spc="0" baseline="0" dirty="0">
                    <a:solidFill>
                      <a:srgbClr val="000000"/>
                    </a:solidFill>
                    <a:uFillTx/>
                    <a:latin typeface="Arial Unicode MS" pitchFamily="34"/>
                    <a:ea typeface="Arial Unicode MS" pitchFamily="34"/>
                    <a:cs typeface="Arial Unicode MS" pitchFamily="34"/>
                  </a:rPr>
                  <a:t>8310 Tranbjerg</a:t>
                </a:r>
                <a:endParaRPr lang="da-DK" sz="1100" b="0" i="0" u="none" strike="noStrike" kern="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Tlf. 25 56 17 74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000" b="0" i="0" u="none" strike="noStrike" kern="0" cap="none" spc="0" baseline="0" dirty="0">
                  <a:solidFill>
                    <a:srgbClr val="000000"/>
                  </a:solidFill>
                  <a:uFillTx/>
                  <a:latin typeface="Arial Unicode MS" pitchFamily="34"/>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0" cap="none" spc="0" baseline="0" dirty="0">
                    <a:solidFill>
                      <a:srgbClr val="000000"/>
                    </a:solidFill>
                    <a:uFillTx/>
                    <a:latin typeface="Arial Unicode MS" pitchFamily="34"/>
                    <a:ea typeface="Arial Unicode MS" pitchFamily="34"/>
                    <a:cs typeface="Arial Unicode MS" pitchFamily="34"/>
                  </a:rPr>
                  <a:t>Valgt 2024</a:t>
                </a:r>
                <a:endParaRPr lang="da-DK" sz="1000" b="0" i="0" u="none" strike="noStrike" kern="1200" cap="none" spc="0" baseline="0" dirty="0">
                  <a:solidFill>
                    <a:srgbClr val="000000"/>
                  </a:solidFill>
                  <a:uFillTx/>
                  <a:latin typeface="Arial Unicode MS" pitchFamily="34"/>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p:txBody>
          </p:sp>
          <p:sp>
            <p:nvSpPr>
              <p:cNvPr id="25" name="Shape 1073741849">
                <a:extLst>
                  <a:ext uri="{FF2B5EF4-FFF2-40B4-BE49-F238E27FC236}">
                    <a16:creationId xmlns:a16="http://schemas.microsoft.com/office/drawing/2014/main" id="{56A330DA-86D1-ED41-96C5-EE2BDB6FD083}"/>
                  </a:ext>
                </a:extLst>
              </p:cNvPr>
              <p:cNvSpPr/>
              <p:nvPr/>
            </p:nvSpPr>
            <p:spPr>
              <a:xfrm>
                <a:off x="6214655" y="7931889"/>
                <a:ext cx="1674495" cy="1246126"/>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Ketty Petersen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Bestyrelsesmedlem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000" b="0" i="0" u="none" strike="noStrike" kern="0" cap="none" spc="0" baseline="0" dirty="0">
                  <a:solidFill>
                    <a:srgbClr val="000000"/>
                  </a:solidFill>
                  <a:uFillTx/>
                  <a:latin typeface="Arial Unicode MS" pitchFamily="34"/>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Ladegårdsbakke 11,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000" b="0" i="0" u="none" strike="noStrike" kern="1200" cap="none" spc="0" baseline="0" dirty="0">
                    <a:solidFill>
                      <a:srgbClr val="000000"/>
                    </a:solidFill>
                    <a:uFillTx/>
                    <a:latin typeface="Arial Unicode MS" pitchFamily="34"/>
                    <a:ea typeface="Arial Unicode MS" pitchFamily="34"/>
                    <a:cs typeface="Arial Unicode MS" pitchFamily="34"/>
                  </a:rPr>
                  <a:t>8380 </a:t>
                </a:r>
                <a:r>
                  <a:rPr lang="de-DE" sz="1000" b="0" i="0" u="none" strike="noStrike" kern="1200" cap="none" spc="0" baseline="0" dirty="0" err="1">
                    <a:solidFill>
                      <a:srgbClr val="000000"/>
                    </a:solidFill>
                    <a:uFillTx/>
                    <a:latin typeface="Arial Unicode MS" pitchFamily="34"/>
                    <a:ea typeface="Arial Unicode MS" pitchFamily="34"/>
                    <a:cs typeface="Arial Unicode MS" pitchFamily="34"/>
                  </a:rPr>
                  <a:t>Trige</a:t>
                </a:r>
                <a:r>
                  <a:rPr lang="de-DE" sz="1000" b="0" i="0" u="none" strike="noStrike" kern="1200" cap="none" spc="0" baseline="0" dirty="0">
                    <a:solidFill>
                      <a:srgbClr val="000000"/>
                    </a:solidFill>
                    <a:uFillTx/>
                    <a:latin typeface="Arial Unicode MS" pitchFamily="34"/>
                    <a:ea typeface="Arial Unicode MS" pitchFamily="34"/>
                    <a:cs typeface="Arial Unicode MS" pitchFamily="34"/>
                  </a:rPr>
                  <a:t>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Tlf. 23 98 94 80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000" b="0" i="0" u="none" strike="noStrike" kern="0" cap="none" spc="0" baseline="0" dirty="0">
                  <a:solidFill>
                    <a:srgbClr val="000000"/>
                  </a:solidFill>
                  <a:uFillTx/>
                  <a:latin typeface="Arial Unicode MS" pitchFamily="34"/>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0" cap="none" spc="0" baseline="0" dirty="0">
                    <a:solidFill>
                      <a:srgbClr val="000000"/>
                    </a:solidFill>
                    <a:uFillTx/>
                    <a:latin typeface="Arial Unicode MS" pitchFamily="34"/>
                    <a:ea typeface="Arial Unicode MS" pitchFamily="34"/>
                    <a:cs typeface="Arial Unicode MS" pitchFamily="34"/>
                  </a:rPr>
                  <a:t>Valgt 2023</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p:txBody>
          </p:sp>
          <p:pic>
            <p:nvPicPr>
              <p:cNvPr id="26" name="Skærmbillede 2021-12-13 kl. 19.51.48.png">
                <a:extLst>
                  <a:ext uri="{FF2B5EF4-FFF2-40B4-BE49-F238E27FC236}">
                    <a16:creationId xmlns:a16="http://schemas.microsoft.com/office/drawing/2014/main" id="{E33B1C22-2A1B-9747-8533-A7A096A55A9B}"/>
                  </a:ext>
                </a:extLst>
              </p:cNvPr>
              <p:cNvPicPr>
                <a:picLocks noChangeAspect="1"/>
              </p:cNvPicPr>
              <p:nvPr/>
            </p:nvPicPr>
            <p:blipFill>
              <a:blip r:embed="rId18"/>
              <a:srcRect/>
              <a:stretch>
                <a:fillRect/>
              </a:stretch>
            </p:blipFill>
            <p:spPr>
              <a:xfrm>
                <a:off x="5433584" y="9310823"/>
                <a:ext cx="781071" cy="1028297"/>
              </a:xfrm>
              <a:prstGeom prst="rect">
                <a:avLst/>
              </a:prstGeom>
              <a:noFill/>
              <a:ln cap="flat">
                <a:noFill/>
              </a:ln>
            </p:spPr>
          </p:pic>
          <p:pic>
            <p:nvPicPr>
              <p:cNvPr id="27" name="Skærmbillede 2021-12-13 kl. 19.51.20.png">
                <a:extLst>
                  <a:ext uri="{FF2B5EF4-FFF2-40B4-BE49-F238E27FC236}">
                    <a16:creationId xmlns:a16="http://schemas.microsoft.com/office/drawing/2014/main" id="{1A2F2AC3-21DB-E246-8806-629587375B0F}"/>
                  </a:ext>
                </a:extLst>
              </p:cNvPr>
              <p:cNvPicPr>
                <a:picLocks noChangeAspect="1"/>
              </p:cNvPicPr>
              <p:nvPr/>
            </p:nvPicPr>
            <p:blipFill>
              <a:blip r:embed="rId19"/>
              <a:srcRect/>
              <a:stretch>
                <a:fillRect/>
              </a:stretch>
            </p:blipFill>
            <p:spPr>
              <a:xfrm>
                <a:off x="3041879" y="9310823"/>
                <a:ext cx="787252" cy="1028297"/>
              </a:xfrm>
              <a:prstGeom prst="rect">
                <a:avLst/>
              </a:prstGeom>
              <a:noFill/>
              <a:ln cap="flat">
                <a:noFill/>
              </a:ln>
            </p:spPr>
          </p:pic>
          <p:sp>
            <p:nvSpPr>
              <p:cNvPr id="28" name="Shape 1073741852">
                <a:extLst>
                  <a:ext uri="{FF2B5EF4-FFF2-40B4-BE49-F238E27FC236}">
                    <a16:creationId xmlns:a16="http://schemas.microsoft.com/office/drawing/2014/main" id="{617A4397-1267-EA45-B342-9162E2FBA99F}"/>
                  </a:ext>
                </a:extLst>
              </p:cNvPr>
              <p:cNvSpPr/>
              <p:nvPr/>
            </p:nvSpPr>
            <p:spPr>
              <a:xfrm>
                <a:off x="3829141" y="9312112"/>
                <a:ext cx="1604442" cy="1325020"/>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Hanne Overgård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Bestyrelses Suppleant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000" b="0" i="0" u="none" strike="noStrike" kern="0" cap="none" spc="0" baseline="0" dirty="0">
                  <a:solidFill>
                    <a:srgbClr val="000000"/>
                  </a:solidFill>
                  <a:uFillTx/>
                  <a:latin typeface="Arial Unicode MS" pitchFamily="34"/>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Kappelsdal 15 Be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8450 Hammel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Tlf. 40 57 71 14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000" b="0" i="0" u="none" strike="noStrike" kern="0" cap="none" spc="0" baseline="0" dirty="0">
                  <a:solidFill>
                    <a:srgbClr val="000000"/>
                  </a:solidFill>
                  <a:uFillTx/>
                  <a:latin typeface="Arial Unicode MS" pitchFamily="34"/>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0" cap="none" spc="0" baseline="0" dirty="0">
                    <a:solidFill>
                      <a:srgbClr val="000000"/>
                    </a:solidFill>
                    <a:uFillTx/>
                    <a:latin typeface="Arial Unicode MS" pitchFamily="34"/>
                    <a:ea typeface="Arial Unicode MS" pitchFamily="34"/>
                    <a:cs typeface="Arial Unicode MS" pitchFamily="34"/>
                  </a:rPr>
                  <a:t>Valgt til 2023</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p:txBody>
          </p:sp>
          <p:sp>
            <p:nvSpPr>
              <p:cNvPr id="29" name="Shape 1073741853">
                <a:extLst>
                  <a:ext uri="{FF2B5EF4-FFF2-40B4-BE49-F238E27FC236}">
                    <a16:creationId xmlns:a16="http://schemas.microsoft.com/office/drawing/2014/main" id="{CC722FD1-CB7C-4B4B-9378-FD71D1823998}"/>
                  </a:ext>
                </a:extLst>
              </p:cNvPr>
              <p:cNvSpPr/>
              <p:nvPr/>
            </p:nvSpPr>
            <p:spPr>
              <a:xfrm>
                <a:off x="6214655" y="9306909"/>
                <a:ext cx="1674495" cy="1330223"/>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Jytte Kristensen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000" b="0" i="0" u="none" strike="noStrike" kern="1200" cap="none" spc="0" baseline="0" dirty="0" err="1">
                    <a:solidFill>
                      <a:srgbClr val="000000"/>
                    </a:solidFill>
                    <a:uFillTx/>
                    <a:latin typeface="Arial Unicode MS" pitchFamily="34"/>
                    <a:ea typeface="Arial Unicode MS" pitchFamily="34"/>
                    <a:cs typeface="Arial Unicode MS" pitchFamily="34"/>
                  </a:rPr>
                  <a:t>Kasserer</a:t>
                </a:r>
                <a:r>
                  <a:rPr lang="de-DE" sz="1000" b="0" i="0" u="none" strike="noStrike" kern="1200" cap="none" spc="0" baseline="0" dirty="0">
                    <a:solidFill>
                      <a:srgbClr val="000000"/>
                    </a:solidFill>
                    <a:uFillTx/>
                    <a:latin typeface="Arial Unicode MS" pitchFamily="34"/>
                    <a:ea typeface="Arial Unicode MS" pitchFamily="34"/>
                    <a:cs typeface="Arial Unicode MS" pitchFamily="34"/>
                  </a:rPr>
                  <a:t>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000" b="0" i="0" u="none" strike="noStrike" kern="1200" cap="none" spc="0" baseline="0" dirty="0">
                  <a:solidFill>
                    <a:srgbClr val="000000"/>
                  </a:solidFill>
                  <a:uFillTx/>
                  <a:latin typeface="Arial Unicode MS" pitchFamily="34"/>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Ø</a:t>
                </a:r>
                <a:r>
                  <a:rPr lang="de-DE" sz="1000" b="0" i="0" u="none" strike="noStrike" kern="1200" cap="none" spc="0" baseline="0" dirty="0" err="1">
                    <a:solidFill>
                      <a:srgbClr val="000000"/>
                    </a:solidFill>
                    <a:uFillTx/>
                    <a:latin typeface="Arial Unicode MS" pitchFamily="34"/>
                    <a:ea typeface="Arial Unicode MS" pitchFamily="34"/>
                    <a:cs typeface="Arial Unicode MS" pitchFamily="34"/>
                  </a:rPr>
                  <a:t>ster</a:t>
                </a:r>
                <a:r>
                  <a:rPr lang="de-DE" sz="1000" b="0" i="0" u="none" strike="noStrike" kern="1200" cap="none" spc="0" baseline="0" dirty="0">
                    <a:solidFill>
                      <a:srgbClr val="000000"/>
                    </a:solidFill>
                    <a:uFillTx/>
                    <a:latin typeface="Arial Unicode MS" pitchFamily="34"/>
                    <a:ea typeface="Arial Unicode MS" pitchFamily="34"/>
                    <a:cs typeface="Arial Unicode MS" pitchFamily="34"/>
                  </a:rPr>
                  <a:t> Alle 40 1.tv.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8260 Viby J </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1200" cap="none" spc="0" baseline="0" dirty="0">
                    <a:solidFill>
                      <a:srgbClr val="000000"/>
                    </a:solidFill>
                    <a:uFillTx/>
                    <a:latin typeface="Arial Unicode MS" pitchFamily="34"/>
                    <a:ea typeface="Arial Unicode MS" pitchFamily="34"/>
                    <a:cs typeface="Arial Unicode MS" pitchFamily="34"/>
                  </a:rPr>
                  <a:t>Tlf. 20 26 48 55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000" b="0" i="0" u="none" strike="noStrike" kern="0" cap="none" spc="0" baseline="0" dirty="0">
                  <a:solidFill>
                    <a:srgbClr val="000000"/>
                  </a:solidFill>
                  <a:uFillTx/>
                  <a:latin typeface="Arial Unicode MS" pitchFamily="34"/>
                  <a:ea typeface="Arial Unicode MS" pitchFamily="34"/>
                  <a:cs typeface="Arial Unicode M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000" b="0" i="0" u="none" strike="noStrike" kern="0" cap="none" spc="0" baseline="0" dirty="0">
                    <a:solidFill>
                      <a:srgbClr val="000000"/>
                    </a:solidFill>
                    <a:uFillTx/>
                    <a:latin typeface="Arial Unicode MS" pitchFamily="34"/>
                    <a:ea typeface="Arial Unicode MS" pitchFamily="34"/>
                    <a:cs typeface="Arial Unicode MS" pitchFamily="34"/>
                  </a:rPr>
                  <a:t>Valgt til 2024</a:t>
                </a:r>
                <a:endParaRPr lang="da-DK" sz="1100" b="0" i="0" u="none" strike="noStrike" kern="1200" cap="none" spc="0" baseline="0" dirty="0">
                  <a:solidFill>
                    <a:srgbClr val="000000"/>
                  </a:solidFill>
                  <a:uFillTx/>
                  <a:latin typeface="Helvetica Neue" pitchFamily="2"/>
                  <a:ea typeface="Arial Unicode MS" pitchFamily="34"/>
                  <a:cs typeface="Arial Unicode MS" pitchFamily="34"/>
                </a:endParaRPr>
              </a:p>
            </p:txBody>
          </p:sp>
        </p:grpSp>
        <p:sp>
          <p:nvSpPr>
            <p:cNvPr id="30" name="Shape 1073741855">
              <a:extLst>
                <a:ext uri="{FF2B5EF4-FFF2-40B4-BE49-F238E27FC236}">
                  <a16:creationId xmlns:a16="http://schemas.microsoft.com/office/drawing/2014/main" id="{CC965B95-9FF6-5E41-B91E-48BFBFF6E448}"/>
                </a:ext>
              </a:extLst>
            </p:cNvPr>
            <p:cNvSpPr/>
            <p:nvPr/>
          </p:nvSpPr>
          <p:spPr>
            <a:xfrm>
              <a:off x="2959830" y="7412400"/>
              <a:ext cx="4405012" cy="524490"/>
            </a:xfrm>
            <a:prstGeom prst="rect">
              <a:avLst/>
            </a:prstGeom>
            <a:noFill/>
            <a:ln cap="flat">
              <a:noFill/>
              <a:prstDash val="solid"/>
            </a:ln>
          </p:spPr>
          <p:txBody>
            <a:bodyPr vert="horz" wrap="square" lIns="50804" tIns="50804" rIns="50804" bIns="5080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2800" b="0" i="0" u="none" strike="noStrike" kern="1200" cap="none" spc="0" baseline="0">
                  <a:solidFill>
                    <a:srgbClr val="000000"/>
                  </a:solidFill>
                  <a:uFillTx/>
                  <a:latin typeface="Helvetica Neue" pitchFamily="2"/>
                  <a:ea typeface="Arial Unicode MS" pitchFamily="34"/>
                  <a:cs typeface="Arial Unicode MS" pitchFamily="34"/>
                </a:rPr>
                <a:t>Seniorklubben</a:t>
              </a:r>
              <a:endParaRPr lang="da-DK" sz="1100" b="0" i="0" u="none" strike="noStrike" kern="1200" cap="none" spc="0" baseline="0">
                <a:solidFill>
                  <a:srgbClr val="000000"/>
                </a:solidFill>
                <a:uFillTx/>
                <a:latin typeface="Helvetica Neue" pitchFamily="2"/>
                <a:ea typeface="Arial Unicode MS" pitchFamily="34"/>
                <a:cs typeface="Arial Unicode MS" pitchFamily="34"/>
              </a:endParaRPr>
            </a:p>
          </p:txBody>
        </p:sp>
      </p:grpSp>
      <p:pic>
        <p:nvPicPr>
          <p:cNvPr id="31" name="pm-fagklub-logo.png">
            <a:extLst>
              <a:ext uri="{FF2B5EF4-FFF2-40B4-BE49-F238E27FC236}">
                <a16:creationId xmlns:a16="http://schemas.microsoft.com/office/drawing/2014/main" id="{E1128EF2-218F-7243-8DBB-0EF00FF1BEB0}"/>
              </a:ext>
            </a:extLst>
          </p:cNvPr>
          <p:cNvPicPr>
            <a:picLocks noChangeAspect="1"/>
          </p:cNvPicPr>
          <p:nvPr/>
        </p:nvPicPr>
        <p:blipFill>
          <a:blip r:embed="rId20"/>
          <a:stretch>
            <a:fillRect/>
          </a:stretch>
        </p:blipFill>
        <p:spPr>
          <a:xfrm>
            <a:off x="914692" y="211674"/>
            <a:ext cx="1341123" cy="1617975"/>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FBC2D-E597-1745-A0DF-F795DA453E48}"/>
              </a:ext>
            </a:extLst>
          </p:cNvPr>
          <p:cNvSpPr>
            <a:spLocks noGrp="1"/>
          </p:cNvSpPr>
          <p:nvPr>
            <p:ph type="title"/>
          </p:nvPr>
        </p:nvSpPr>
        <p:spPr>
          <a:xfrm>
            <a:off x="519727" y="391887"/>
            <a:ext cx="6520220" cy="503463"/>
          </a:xfrm>
        </p:spPr>
        <p:txBody>
          <a:bodyPr>
            <a:normAutofit fontScale="90000"/>
          </a:bodyPr>
          <a:lstStyle/>
          <a:p>
            <a:r>
              <a:rPr lang="da-DK" dirty="0"/>
              <a:t>                        Siden sidst           </a:t>
            </a:r>
          </a:p>
        </p:txBody>
      </p:sp>
      <p:sp>
        <p:nvSpPr>
          <p:cNvPr id="3" name="Pladsholder til indhold 2">
            <a:extLst>
              <a:ext uri="{FF2B5EF4-FFF2-40B4-BE49-F238E27FC236}">
                <a16:creationId xmlns:a16="http://schemas.microsoft.com/office/drawing/2014/main" id="{141CE294-C86C-6345-8D99-AE78F86E2419}"/>
              </a:ext>
            </a:extLst>
          </p:cNvPr>
          <p:cNvSpPr>
            <a:spLocks noGrp="1"/>
          </p:cNvSpPr>
          <p:nvPr>
            <p:ph idx="1"/>
          </p:nvPr>
        </p:nvSpPr>
        <p:spPr>
          <a:xfrm>
            <a:off x="519726" y="895350"/>
            <a:ext cx="6520220" cy="9715500"/>
          </a:xfrm>
        </p:spPr>
        <p:txBody>
          <a:bodyPr>
            <a:normAutofit fontScale="25000" lnSpcReduction="20000"/>
          </a:bodyPr>
          <a:lstStyle/>
          <a:p>
            <a:pPr marL="0" indent="0">
              <a:buNone/>
            </a:pPr>
            <a:endParaRPr lang="da-DK" sz="6400" dirty="0"/>
          </a:p>
          <a:p>
            <a:pPr marL="0" indent="0">
              <a:buNone/>
            </a:pPr>
            <a:r>
              <a:rPr lang="da-DK" sz="6400" dirty="0">
                <a:latin typeface="+mn-lt"/>
              </a:rPr>
              <a:t>Vi har siden sidst haft fælles arrangement med de andre fagklubber i FOA, en aften om ”Brok” med Storm Steensgaard –  Brok - om at håndtere dårlige ting, på en ny måde. </a:t>
            </a:r>
          </a:p>
          <a:p>
            <a:pPr marL="0" indent="0">
              <a:buNone/>
            </a:pPr>
            <a:r>
              <a:rPr lang="da-DK" sz="6400" dirty="0">
                <a:latin typeface="+mn-lt"/>
              </a:rPr>
              <a:t>Vi blev klogere på at brok ikke bare er brok der er mange forskellige måder at brokke sig på -  det kunne hedde hverdagsbrok, fællesskabsbrok, heltebrok, bebrejdelsesbrok, klynke brok, magtbrok, vanebrok osv. Alt efter hvilken kontekst man er i, fik vi redskaber til at bekæmpe brokken med brok hammeren </a:t>
            </a:r>
            <a:r>
              <a:rPr lang="da-DK" sz="6400" dirty="0">
                <a:latin typeface="+mn-lt"/>
                <a:sym typeface="Wingdings" pitchFamily="2" charset="2"/>
              </a:rPr>
              <a:t></a:t>
            </a:r>
            <a:endParaRPr lang="da-DK" sz="6400" dirty="0">
              <a:latin typeface="+mn-lt"/>
            </a:endParaRPr>
          </a:p>
          <a:p>
            <a:pPr marL="0" indent="0">
              <a:buNone/>
            </a:pPr>
            <a:r>
              <a:rPr lang="da-DK" sz="6400" dirty="0">
                <a:latin typeface="+mn-lt"/>
              </a:rPr>
              <a:t>En humoristisk aften på tværs af faggrupperne i FOA.</a:t>
            </a:r>
          </a:p>
          <a:p>
            <a:pPr marL="0" indent="0">
              <a:buNone/>
            </a:pPr>
            <a:endParaRPr lang="da-DK" sz="6400" dirty="0">
              <a:latin typeface="+mn-lt"/>
            </a:endParaRPr>
          </a:p>
          <a:p>
            <a:pPr marL="0" indent="0">
              <a:buNone/>
            </a:pPr>
            <a:r>
              <a:rPr lang="da-DK" sz="6400" dirty="0">
                <a:latin typeface="+mn-lt"/>
              </a:rPr>
              <a:t>Bestyrelsen har arbejdet på at få arrangementerne ud til jer i jeres nærområder – og det er blevet taget godt imod </a:t>
            </a:r>
            <a:r>
              <a:rPr lang="da-DK" sz="6400" dirty="0">
                <a:latin typeface="+mn-lt"/>
                <a:sym typeface="Wingdings" pitchFamily="2" charset="2"/>
              </a:rPr>
              <a:t></a:t>
            </a:r>
          </a:p>
          <a:p>
            <a:pPr marL="0" indent="0">
              <a:buNone/>
            </a:pPr>
            <a:r>
              <a:rPr lang="da-DK" sz="6400" dirty="0">
                <a:latin typeface="+mn-lt"/>
              </a:rPr>
              <a:t>Vi har været i Hammel og fået afgjort klubmesterskaberne i bowling. Biografen i Odder har haft besøg af fagklubben til filmaften, hvor vi var til premiere på ”hvor flodkrebsene synger”</a:t>
            </a:r>
          </a:p>
          <a:p>
            <a:pPr marL="0" indent="0">
              <a:buNone/>
            </a:pPr>
            <a:r>
              <a:rPr lang="da-DK" sz="6400" dirty="0">
                <a:latin typeface="+mn-lt"/>
              </a:rPr>
              <a:t>Vi har haft arrangement rekord med 83 tilmeldte til vores julebanko med fællesspisning med  julebuffet fra Rådhus Cafeen, 20 spil banko med flotte præmier samt kaffe og risalamande.</a:t>
            </a:r>
          </a:p>
          <a:p>
            <a:pPr marL="0" indent="0">
              <a:buNone/>
            </a:pPr>
            <a:endParaRPr lang="da-DK" sz="6400" dirty="0">
              <a:latin typeface="+mn-lt"/>
            </a:endParaRPr>
          </a:p>
          <a:p>
            <a:pPr marL="0" indent="0">
              <a:buNone/>
            </a:pPr>
            <a:r>
              <a:rPr lang="da-DK" sz="6400" dirty="0">
                <a:latin typeface="+mn-lt"/>
              </a:rPr>
              <a:t>Juleturen til Ålborg by samt Zoo blev taget godt imod – 30 var afsted lørdag d 26 nov., julehygge i Ålborgs gader, bankohygge i bussen og spisning i Zoo med julelys tændt i baggrunden. En god tur der forsøges gentaget til næste år.</a:t>
            </a:r>
          </a:p>
          <a:p>
            <a:pPr marL="0" indent="0">
              <a:buNone/>
            </a:pPr>
            <a:r>
              <a:rPr lang="da-DK" sz="6400" dirty="0">
                <a:latin typeface="+mn-lt"/>
              </a:rPr>
              <a:t>Julehyggearrangement på Samsø blev afholdt 7 december. En fast tradition i samarbejde med de andre fagklubber i FOA.</a:t>
            </a:r>
          </a:p>
          <a:p>
            <a:pPr marL="0" indent="0">
              <a:buNone/>
            </a:pPr>
            <a:r>
              <a:rPr lang="da-DK" sz="6400" dirty="0">
                <a:latin typeface="+mn-lt"/>
              </a:rPr>
              <a:t>Førstkommende arrangement i det nye år er Rytmik aftener med Anna Klinkby. Tjek hende ud på Instagram:   babyogtumlerytmik.</a:t>
            </a:r>
          </a:p>
          <a:p>
            <a:pPr marL="0" indent="0">
              <a:buNone/>
            </a:pPr>
            <a:r>
              <a:rPr lang="da-DK" sz="6400" dirty="0">
                <a:latin typeface="+mn-lt"/>
              </a:rPr>
              <a:t>Mandag d 16 januar er det for børnehavebørn og tirsdag d 17 januar er det vuggestue gruppen.  En aften hvor vi klædes på til at kunne tage rytmikken og sangen med ind som aktivitet på stuen.</a:t>
            </a:r>
          </a:p>
          <a:p>
            <a:pPr marL="0" indent="0">
              <a:buNone/>
            </a:pPr>
            <a:r>
              <a:rPr lang="da-DK" sz="6400" dirty="0">
                <a:latin typeface="+mn-lt"/>
              </a:rPr>
              <a:t>Der er få pladser tilbage hvis du skulle have lyst at deltage </a:t>
            </a:r>
            <a:r>
              <a:rPr lang="da-DK" sz="6400" dirty="0">
                <a:latin typeface="+mn-lt"/>
                <a:sym typeface="Wingdings" pitchFamily="2" charset="2"/>
              </a:rPr>
              <a:t></a:t>
            </a:r>
          </a:p>
          <a:p>
            <a:pPr marL="0" indent="0">
              <a:buNone/>
            </a:pPr>
            <a:endParaRPr lang="da-DK" sz="6400" dirty="0">
              <a:latin typeface="+mn-lt"/>
              <a:sym typeface="Wingdings" pitchFamily="2" charset="2"/>
            </a:endParaRPr>
          </a:p>
          <a:p>
            <a:pPr marL="0" indent="0">
              <a:buNone/>
            </a:pPr>
            <a:r>
              <a:rPr lang="da-DK" sz="6400" dirty="0">
                <a:latin typeface="+mn-lt"/>
                <a:sym typeface="Wingdings" pitchFamily="2" charset="2"/>
              </a:rPr>
              <a:t>Vi oplever at flere og flere finder vej til vores arrangementer, vi vil gerne tilpasse vores arrangementer så endnu flere deltager –  så har du forslag til nye tiltag i fagklubben kan de sendes på mail: </a:t>
            </a:r>
          </a:p>
          <a:p>
            <a:pPr marL="0" indent="0">
              <a:buNone/>
            </a:pPr>
            <a:r>
              <a:rPr lang="da-DK" sz="6400" dirty="0">
                <a:latin typeface="+mn-lt"/>
                <a:sym typeface="Wingdings" pitchFamily="2" charset="2"/>
                <a:hlinkClick r:id="rId2"/>
              </a:rPr>
              <a:t>Bestyrelsen@pm-fagklub.dk</a:t>
            </a:r>
            <a:endParaRPr lang="da-DK" sz="6400" dirty="0">
              <a:latin typeface="+mn-lt"/>
              <a:sym typeface="Wingdings" pitchFamily="2" charset="2"/>
            </a:endParaRPr>
          </a:p>
          <a:p>
            <a:pPr marL="0" indent="0">
              <a:buNone/>
            </a:pPr>
            <a:endParaRPr lang="da-DK" sz="6400" dirty="0">
              <a:latin typeface="+mn-lt"/>
              <a:sym typeface="Wingdings" pitchFamily="2" charset="2"/>
            </a:endParaRPr>
          </a:p>
          <a:p>
            <a:pPr marL="0" indent="0">
              <a:buNone/>
            </a:pPr>
            <a:r>
              <a:rPr lang="da-DK" sz="6400" dirty="0">
                <a:latin typeface="+mn-lt"/>
                <a:sym typeface="Wingdings" pitchFamily="2" charset="2"/>
              </a:rPr>
              <a:t>En hilsen fra seniorklubben – Glædelig jul samt et godt nytår :-)</a:t>
            </a:r>
          </a:p>
          <a:p>
            <a:pPr marL="0" indent="0">
              <a:buNone/>
            </a:pPr>
            <a:r>
              <a:rPr lang="da-DK" sz="6400" dirty="0">
                <a:latin typeface="+mn-lt"/>
              </a:rPr>
              <a:t>På bestyrelsens vegne ønske alle en glædelig jul samt et lykkebringende nytår </a:t>
            </a:r>
            <a:r>
              <a:rPr lang="da-DK" sz="6400" dirty="0">
                <a:latin typeface="+mn-lt"/>
                <a:sym typeface="Wingdings" pitchFamily="2" charset="2"/>
              </a:rPr>
              <a:t> - vi ses i det nye 2023</a:t>
            </a:r>
          </a:p>
          <a:p>
            <a:pPr marL="0" indent="0">
              <a:buNone/>
            </a:pPr>
            <a:endParaRPr lang="da-DK" sz="7200" dirty="0">
              <a:latin typeface="+mn-lt"/>
            </a:endParaRPr>
          </a:p>
          <a:p>
            <a:pPr marL="0" indent="0">
              <a:buNone/>
            </a:pPr>
            <a:r>
              <a:rPr lang="da-DK" sz="7200" dirty="0">
                <a:latin typeface="+mn-lt"/>
              </a:rPr>
              <a:t>Af formand Joan Karlsen</a:t>
            </a:r>
          </a:p>
        </p:txBody>
      </p:sp>
    </p:spTree>
    <p:extLst>
      <p:ext uri="{BB962C8B-B14F-4D97-AF65-F5344CB8AC3E}">
        <p14:creationId xmlns:p14="http://schemas.microsoft.com/office/powerpoint/2010/main" val="54447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el 8">
            <a:extLst>
              <a:ext uri="{FF2B5EF4-FFF2-40B4-BE49-F238E27FC236}">
                <a16:creationId xmlns:a16="http://schemas.microsoft.com/office/drawing/2014/main" id="{973584B3-175C-B642-9525-A6438AE78D96}"/>
              </a:ext>
            </a:extLst>
          </p:cNvPr>
          <p:cNvSpPr txBox="1">
            <a:spLocks noGrp="1"/>
          </p:cNvSpPr>
          <p:nvPr>
            <p:ph type="title"/>
          </p:nvPr>
        </p:nvSpPr>
        <p:spPr/>
        <p:txBody>
          <a:bodyPr>
            <a:normAutofit/>
          </a:bodyPr>
          <a:lstStyle/>
          <a:p>
            <a:pPr lvl="0"/>
            <a:r>
              <a:rPr lang="da-DK" dirty="0"/>
              <a:t>           </a:t>
            </a:r>
            <a:endParaRPr lang="da-DK" b="1" dirty="0"/>
          </a:p>
        </p:txBody>
      </p:sp>
      <p:sp>
        <p:nvSpPr>
          <p:cNvPr id="11" name="Pladsholder til indhold 10">
            <a:extLst>
              <a:ext uri="{FF2B5EF4-FFF2-40B4-BE49-F238E27FC236}">
                <a16:creationId xmlns:a16="http://schemas.microsoft.com/office/drawing/2014/main" id="{17B293FB-3D7D-1149-B8C3-AB7B0D393C1D}"/>
              </a:ext>
            </a:extLst>
          </p:cNvPr>
          <p:cNvSpPr>
            <a:spLocks noGrp="1"/>
          </p:cNvSpPr>
          <p:nvPr>
            <p:ph idx="1"/>
          </p:nvPr>
        </p:nvSpPr>
        <p:spPr>
          <a:xfrm>
            <a:off x="519726" y="389108"/>
            <a:ext cx="6520220" cy="10214033"/>
          </a:xfrm>
        </p:spPr>
        <p:txBody>
          <a:bodyPr>
            <a:normAutofit fontScale="25000" lnSpcReduction="20000"/>
          </a:bodyPr>
          <a:lstStyle/>
          <a:p>
            <a:pPr marL="0" indent="0">
              <a:buNone/>
            </a:pPr>
            <a:r>
              <a:rPr lang="da-DK" b="1" dirty="0">
                <a:latin typeface="Verdana" panose="020B0604030504040204" pitchFamily="34" charset="0"/>
                <a:ea typeface="Verdana" panose="020B0604030504040204" pitchFamily="34" charset="0"/>
                <a:cs typeface="Verdana" panose="020B0604030504040204" pitchFamily="34" charset="0"/>
              </a:rPr>
              <a:t>    </a:t>
            </a:r>
            <a:r>
              <a:rPr lang="da-DK" sz="1900" b="1"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da-DK" sz="2800" b="1" dirty="0">
                <a:latin typeface="Verdana" panose="020B0604030504040204" pitchFamily="34" charset="0"/>
                <a:ea typeface="Verdana" panose="020B0604030504040204" pitchFamily="34" charset="0"/>
                <a:cs typeface="Verdana" panose="020B0604030504040204" pitchFamily="34" charset="0"/>
              </a:rPr>
              <a:t>                                                                           </a:t>
            </a:r>
            <a:r>
              <a:rPr lang="da-DK" sz="7200" b="1" dirty="0">
                <a:latin typeface="+mn-lt"/>
                <a:ea typeface="Verdana" panose="020B0604030504040204" pitchFamily="34" charset="0"/>
                <a:cs typeface="Verdana" panose="020B0604030504040204" pitchFamily="34" charset="0"/>
              </a:rPr>
              <a:t>Generalforsamling</a:t>
            </a:r>
          </a:p>
          <a:p>
            <a:pPr marL="0" indent="0">
              <a:buNone/>
            </a:pPr>
            <a:r>
              <a:rPr lang="da-DK" sz="5600" b="1" dirty="0">
                <a:latin typeface="+mn-lt"/>
                <a:ea typeface="Verdana" panose="020B0604030504040204" pitchFamily="34" charset="0"/>
                <a:cs typeface="Verdana" panose="020B0604030504040204" pitchFamily="34" charset="0"/>
              </a:rPr>
              <a:t>                   Fagklubben for pædagogiske assistenter og pædagogmedhjælpere</a:t>
            </a:r>
          </a:p>
          <a:p>
            <a:pPr marL="0" indent="0" algn="just">
              <a:buNone/>
            </a:pPr>
            <a:r>
              <a:rPr lang="da-DK" sz="5600" b="1" dirty="0">
                <a:latin typeface="+mn-lt"/>
                <a:ea typeface="Verdana" panose="020B0604030504040204" pitchFamily="34" charset="0"/>
                <a:cs typeface="Verdana" panose="020B0604030504040204" pitchFamily="34" charset="0"/>
              </a:rPr>
              <a:t>                                                             24 februar kl 17.30 </a:t>
            </a:r>
          </a:p>
          <a:p>
            <a:pPr marL="0" indent="0">
              <a:buNone/>
            </a:pPr>
            <a:r>
              <a:rPr lang="da-DK" sz="5600" b="1" dirty="0">
                <a:latin typeface="+mn-lt"/>
                <a:ea typeface="Verdana" panose="020B0604030504040204" pitchFamily="34" charset="0"/>
                <a:cs typeface="Verdana" panose="020B0604030504040204" pitchFamily="34" charset="0"/>
              </a:rPr>
              <a:t>                                                         Mødesalen FOA Aarhus </a:t>
            </a:r>
            <a:endParaRPr lang="da-DK" sz="5600" dirty="0">
              <a:latin typeface="+mn-lt"/>
              <a:ea typeface="Verdana" panose="020B0604030504040204" pitchFamily="34" charset="0"/>
              <a:cs typeface="Verdana" panose="020B0604030504040204" pitchFamily="34" charset="0"/>
            </a:endParaRPr>
          </a:p>
          <a:p>
            <a:pPr marL="0" indent="0">
              <a:buNone/>
            </a:pPr>
            <a:r>
              <a:rPr lang="da-DK" sz="5600" b="1" dirty="0">
                <a:latin typeface="+mn-lt"/>
                <a:ea typeface="Verdana" panose="020B0604030504040204" pitchFamily="34" charset="0"/>
                <a:cs typeface="Verdana" panose="020B0604030504040204" pitchFamily="34" charset="0"/>
              </a:rPr>
              <a:t>                                                     Chr. X’s vej 56-58, 8260 Viby J </a:t>
            </a:r>
          </a:p>
          <a:p>
            <a:pPr marL="0" indent="0">
              <a:buNone/>
            </a:pPr>
            <a:r>
              <a:rPr lang="da-DK" sz="5600" b="1" dirty="0">
                <a:latin typeface="+mn-lt"/>
                <a:ea typeface="Verdana" panose="020B0604030504040204" pitchFamily="34" charset="0"/>
                <a:cs typeface="Verdana" panose="020B0604030504040204" pitchFamily="34" charset="0"/>
              </a:rPr>
              <a:t>                                                          Tjek-ind fra kl. 17-17.30 </a:t>
            </a:r>
          </a:p>
          <a:p>
            <a:pPr marL="0" indent="0">
              <a:buNone/>
            </a:pPr>
            <a:r>
              <a:rPr lang="da-DK" sz="5600" b="1" dirty="0">
                <a:latin typeface="+mn-lt"/>
                <a:ea typeface="Verdana" panose="020B0604030504040204" pitchFamily="34" charset="0"/>
                <a:cs typeface="Verdana" panose="020B0604030504040204" pitchFamily="34" charset="0"/>
              </a:rPr>
              <a:t>                                        Tilmelding til kimha@aarhus.dk Su. d 17 feb.            </a:t>
            </a:r>
          </a:p>
          <a:p>
            <a:pPr marL="0" indent="0">
              <a:buNone/>
            </a:pPr>
            <a:r>
              <a:rPr lang="da-DK" sz="5600" b="1" dirty="0">
                <a:latin typeface="+mn-lt"/>
                <a:ea typeface="Verdana" panose="020B0604030504040204" pitchFamily="34" charset="0"/>
                <a:cs typeface="Verdana" panose="020B0604030504040204" pitchFamily="34" charset="0"/>
              </a:rPr>
              <a:t>                                                            Spisning efterfølgende </a:t>
            </a:r>
            <a:endParaRPr lang="da-DK" sz="5600" dirty="0">
              <a:latin typeface="+mn-lt"/>
              <a:ea typeface="Verdana" panose="020B0604030504040204" pitchFamily="34" charset="0"/>
              <a:cs typeface="Verdana" panose="020B0604030504040204" pitchFamily="34" charset="0"/>
            </a:endParaRPr>
          </a:p>
          <a:p>
            <a:pPr marL="0" indent="0">
              <a:buNone/>
            </a:pPr>
            <a:r>
              <a:rPr lang="da-DK" sz="3800" b="1" dirty="0">
                <a:latin typeface="+mn-lt"/>
                <a:ea typeface="Verdana" panose="020B0604030504040204" pitchFamily="34" charset="0"/>
                <a:cs typeface="Verdana" panose="020B0604030504040204" pitchFamily="34" charset="0"/>
              </a:rPr>
              <a:t>                              </a:t>
            </a:r>
          </a:p>
          <a:p>
            <a:pPr marL="0" indent="0">
              <a:buNone/>
            </a:pPr>
            <a:r>
              <a:rPr lang="da-DK" sz="5600" b="1" dirty="0">
                <a:latin typeface="+mn-lt"/>
                <a:ea typeface="Verdana" panose="020B0604030504040204" pitchFamily="34" charset="0"/>
                <a:cs typeface="Verdana" panose="020B0604030504040204" pitchFamily="34" charset="0"/>
              </a:rPr>
              <a:t>                                                                      Dagsorden </a:t>
            </a:r>
          </a:p>
          <a:p>
            <a:pPr marL="0" indent="0">
              <a:buNone/>
            </a:pPr>
            <a:endParaRPr lang="da-DK" sz="2200" dirty="0">
              <a:latin typeface="+mn-lt"/>
            </a:endParaRPr>
          </a:p>
          <a:p>
            <a:pPr marL="0" indent="0">
              <a:buNone/>
            </a:pPr>
            <a:r>
              <a:rPr lang="da-DK" sz="5600" b="1" dirty="0">
                <a:latin typeface="+mn-lt"/>
                <a:ea typeface="Verdana" panose="020B0604030504040204" pitchFamily="34" charset="0"/>
                <a:cs typeface="Verdana" panose="020B0604030504040204" pitchFamily="34" charset="0"/>
              </a:rPr>
              <a:t>Velkomst </a:t>
            </a:r>
          </a:p>
          <a:p>
            <a:pPr marL="0" indent="0">
              <a:buNone/>
            </a:pPr>
            <a:endParaRPr lang="da-DK" sz="5600" b="1" dirty="0">
              <a:latin typeface="+mn-lt"/>
              <a:ea typeface="Verdana" panose="020B0604030504040204" pitchFamily="34" charset="0"/>
              <a:cs typeface="Verdana" panose="020B0604030504040204" pitchFamily="34" charset="0"/>
            </a:endParaRPr>
          </a:p>
          <a:p>
            <a:pPr marL="0" indent="0">
              <a:buNone/>
            </a:pPr>
            <a:r>
              <a:rPr lang="da-DK" sz="5600" b="1" dirty="0">
                <a:latin typeface="+mn-lt"/>
                <a:ea typeface="Verdana" panose="020B0604030504040204" pitchFamily="34" charset="0"/>
                <a:cs typeface="Verdana" panose="020B0604030504040204" pitchFamily="34" charset="0"/>
              </a:rPr>
              <a:t>1. Formalia</a:t>
            </a:r>
          </a:p>
          <a:p>
            <a:r>
              <a:rPr lang="da-DK" sz="5600" dirty="0">
                <a:latin typeface="+mn-lt"/>
                <a:ea typeface="Verdana" panose="020B0604030504040204" pitchFamily="34" charset="0"/>
                <a:cs typeface="Verdana" panose="020B0604030504040204" pitchFamily="34" charset="0"/>
              </a:rPr>
              <a:t>Valg af dirigent</a:t>
            </a:r>
          </a:p>
          <a:p>
            <a:r>
              <a:rPr lang="da-DK" sz="5600" dirty="0">
                <a:latin typeface="+mn-lt"/>
                <a:ea typeface="Verdana" panose="020B0604030504040204" pitchFamily="34" charset="0"/>
                <a:cs typeface="Verdana" panose="020B0604030504040204" pitchFamily="34" charset="0"/>
              </a:rPr>
              <a:t>Konstatering af generalforsamlingens lovlydighed</a:t>
            </a:r>
          </a:p>
          <a:p>
            <a:r>
              <a:rPr lang="da-DK" sz="5600" dirty="0">
                <a:latin typeface="+mn-lt"/>
                <a:ea typeface="Verdana" panose="020B0604030504040204" pitchFamily="34" charset="0"/>
                <a:cs typeface="Verdana" panose="020B0604030504040204" pitchFamily="34" charset="0"/>
              </a:rPr>
              <a:t>Godkendelse af dagorden</a:t>
            </a:r>
          </a:p>
          <a:p>
            <a:r>
              <a:rPr lang="da-DK" sz="5600" dirty="0">
                <a:latin typeface="+mn-lt"/>
                <a:ea typeface="Verdana" panose="020B0604030504040204" pitchFamily="34" charset="0"/>
                <a:cs typeface="Verdana" panose="020B0604030504040204" pitchFamily="34" charset="0"/>
              </a:rPr>
              <a:t>Godkendelse af forretningsorden</a:t>
            </a:r>
          </a:p>
          <a:p>
            <a:r>
              <a:rPr lang="da-DK" sz="5600" dirty="0">
                <a:latin typeface="+mn-lt"/>
                <a:ea typeface="Verdana" panose="020B0604030504040204" pitchFamily="34" charset="0"/>
                <a:cs typeface="Verdana" panose="020B0604030504040204" pitchFamily="34" charset="0"/>
              </a:rPr>
              <a:t>Valg af stemmeudvalg</a:t>
            </a:r>
          </a:p>
          <a:p>
            <a:pPr marL="0" indent="0">
              <a:buNone/>
            </a:pPr>
            <a:endParaRPr lang="da-DK" sz="5600" dirty="0">
              <a:latin typeface="+mn-lt"/>
              <a:ea typeface="Verdana" panose="020B0604030504040204" pitchFamily="34" charset="0"/>
              <a:cs typeface="Verdana" panose="020B0604030504040204" pitchFamily="34" charset="0"/>
            </a:endParaRPr>
          </a:p>
          <a:p>
            <a:pPr marL="0" indent="0">
              <a:buNone/>
            </a:pPr>
            <a:r>
              <a:rPr lang="da-DK" sz="5600" b="1" dirty="0">
                <a:latin typeface="+mn-lt"/>
                <a:ea typeface="Verdana" panose="020B0604030504040204" pitchFamily="34" charset="0"/>
                <a:cs typeface="Verdana" panose="020B0604030504040204" pitchFamily="34" charset="0"/>
              </a:rPr>
              <a:t>2. Beretning</a:t>
            </a:r>
          </a:p>
          <a:p>
            <a:r>
              <a:rPr lang="da-DK" sz="5600" dirty="0">
                <a:latin typeface="+mn-lt"/>
                <a:ea typeface="Verdana" panose="020B0604030504040204" pitchFamily="34" charset="0"/>
                <a:cs typeface="Verdana" panose="020B0604030504040204" pitchFamily="34" charset="0"/>
              </a:rPr>
              <a:t>Klubformandens beretning</a:t>
            </a:r>
          </a:p>
          <a:p>
            <a:r>
              <a:rPr lang="da-DK" sz="5600" dirty="0">
                <a:latin typeface="+mn-lt"/>
                <a:ea typeface="Verdana" panose="020B0604030504040204" pitchFamily="34" charset="0"/>
                <a:cs typeface="Verdana" panose="020B0604030504040204" pitchFamily="34" charset="0"/>
              </a:rPr>
              <a:t>Seniorklubformandens beretning</a:t>
            </a:r>
          </a:p>
          <a:p>
            <a:pPr marL="0" indent="0">
              <a:buNone/>
            </a:pPr>
            <a:endParaRPr lang="da-DK" sz="5600" dirty="0">
              <a:latin typeface="+mn-lt"/>
              <a:ea typeface="Verdana" panose="020B0604030504040204" pitchFamily="34" charset="0"/>
              <a:cs typeface="Verdana" panose="020B0604030504040204" pitchFamily="34" charset="0"/>
            </a:endParaRPr>
          </a:p>
          <a:p>
            <a:pPr marL="0" indent="0">
              <a:buNone/>
            </a:pPr>
            <a:r>
              <a:rPr lang="da-DK" sz="5600" b="1" dirty="0">
                <a:latin typeface="+mn-lt"/>
                <a:ea typeface="Verdana" panose="020B0604030504040204" pitchFamily="34" charset="0"/>
                <a:cs typeface="Verdana" panose="020B0604030504040204" pitchFamily="34" charset="0"/>
              </a:rPr>
              <a:t>3</a:t>
            </a:r>
            <a:r>
              <a:rPr lang="da-DK" sz="5600" dirty="0">
                <a:latin typeface="+mn-lt"/>
                <a:ea typeface="Verdana" panose="020B0604030504040204" pitchFamily="34" charset="0"/>
                <a:cs typeface="Verdana" panose="020B0604030504040204" pitchFamily="34" charset="0"/>
              </a:rPr>
              <a:t>. </a:t>
            </a:r>
            <a:r>
              <a:rPr lang="da-DK" sz="5600" b="1" dirty="0">
                <a:latin typeface="+mn-lt"/>
                <a:ea typeface="Verdana" panose="020B0604030504040204" pitchFamily="34" charset="0"/>
                <a:cs typeface="Verdana" panose="020B0604030504040204" pitchFamily="34" charset="0"/>
              </a:rPr>
              <a:t>Fremtidigt arbejde </a:t>
            </a:r>
          </a:p>
          <a:p>
            <a:pPr marL="0" indent="0">
              <a:buNone/>
            </a:pPr>
            <a:endParaRPr lang="da-DK" sz="5600" dirty="0">
              <a:latin typeface="+mn-lt"/>
              <a:ea typeface="Verdana" panose="020B0604030504040204" pitchFamily="34" charset="0"/>
              <a:cs typeface="Verdana" panose="020B0604030504040204" pitchFamily="34" charset="0"/>
            </a:endParaRPr>
          </a:p>
          <a:p>
            <a:pPr marL="0" indent="0">
              <a:buNone/>
            </a:pPr>
            <a:r>
              <a:rPr lang="da-DK" sz="5600" b="1" dirty="0">
                <a:latin typeface="+mn-lt"/>
                <a:ea typeface="Verdana" panose="020B0604030504040204" pitchFamily="34" charset="0"/>
                <a:cs typeface="Verdana" panose="020B0604030504040204" pitchFamily="34" charset="0"/>
              </a:rPr>
              <a:t>4</a:t>
            </a:r>
            <a:r>
              <a:rPr lang="da-DK" sz="5600" dirty="0">
                <a:latin typeface="+mn-lt"/>
                <a:ea typeface="Verdana" panose="020B0604030504040204" pitchFamily="34" charset="0"/>
                <a:cs typeface="Verdana" panose="020B0604030504040204" pitchFamily="34" charset="0"/>
              </a:rPr>
              <a:t>. </a:t>
            </a:r>
            <a:r>
              <a:rPr lang="da-DK" sz="5600" b="1" dirty="0">
                <a:latin typeface="+mn-lt"/>
                <a:ea typeface="Verdana" panose="020B0604030504040204" pitchFamily="34" charset="0"/>
                <a:cs typeface="Verdana" panose="020B0604030504040204" pitchFamily="34" charset="0"/>
              </a:rPr>
              <a:t>Regnskab</a:t>
            </a:r>
          </a:p>
          <a:p>
            <a:r>
              <a:rPr lang="da-DK" sz="5600" dirty="0">
                <a:latin typeface="+mn-lt"/>
                <a:ea typeface="Verdana" panose="020B0604030504040204" pitchFamily="34" charset="0"/>
                <a:cs typeface="Verdana" panose="020B0604030504040204" pitchFamily="34" charset="0"/>
              </a:rPr>
              <a:t>Regnskab 2022</a:t>
            </a:r>
          </a:p>
          <a:p>
            <a:r>
              <a:rPr lang="da-DK" sz="5600" dirty="0">
                <a:latin typeface="+mn-lt"/>
                <a:ea typeface="Verdana" panose="020B0604030504040204" pitchFamily="34" charset="0"/>
                <a:cs typeface="Verdana" panose="020B0604030504040204" pitchFamily="34" charset="0"/>
              </a:rPr>
              <a:t>Budget 2023</a:t>
            </a:r>
          </a:p>
          <a:p>
            <a:endParaRPr lang="da-DK" sz="5600" dirty="0">
              <a:latin typeface="+mn-lt"/>
              <a:ea typeface="Verdana" panose="020B0604030504040204" pitchFamily="34" charset="0"/>
              <a:cs typeface="Verdana" panose="020B0604030504040204" pitchFamily="34" charset="0"/>
            </a:endParaRPr>
          </a:p>
          <a:p>
            <a:pPr marL="0" indent="0">
              <a:buNone/>
            </a:pPr>
            <a:r>
              <a:rPr lang="da-DK" sz="5600" b="1" dirty="0">
                <a:latin typeface="+mn-lt"/>
                <a:ea typeface="Verdana" panose="020B0604030504040204" pitchFamily="34" charset="0"/>
                <a:cs typeface="Verdana" panose="020B0604030504040204" pitchFamily="34" charset="0"/>
              </a:rPr>
              <a:t>5</a:t>
            </a:r>
            <a:r>
              <a:rPr lang="da-DK" sz="5600" dirty="0">
                <a:latin typeface="+mn-lt"/>
                <a:ea typeface="Verdana" panose="020B0604030504040204" pitchFamily="34" charset="0"/>
                <a:cs typeface="Verdana" panose="020B0604030504040204" pitchFamily="34" charset="0"/>
              </a:rPr>
              <a:t>. </a:t>
            </a:r>
            <a:r>
              <a:rPr lang="da-DK" sz="5600" b="1" dirty="0">
                <a:latin typeface="+mn-lt"/>
                <a:ea typeface="Verdana" panose="020B0604030504040204" pitchFamily="34" charset="0"/>
                <a:cs typeface="Verdana" panose="020B0604030504040204" pitchFamily="34" charset="0"/>
              </a:rPr>
              <a:t>Indkomne forslag</a:t>
            </a:r>
          </a:p>
          <a:p>
            <a:r>
              <a:rPr lang="da-DK" sz="5600" dirty="0">
                <a:latin typeface="+mn-lt"/>
                <a:ea typeface="Verdana" panose="020B0604030504040204" pitchFamily="34" charset="0"/>
                <a:cs typeface="Verdana" panose="020B0604030504040204" pitchFamily="34" charset="0"/>
              </a:rPr>
              <a:t>Generalforsamlingsbevilling 2023</a:t>
            </a:r>
          </a:p>
          <a:p>
            <a:r>
              <a:rPr lang="da-DK" sz="5600" dirty="0">
                <a:latin typeface="+mn-lt"/>
                <a:ea typeface="Verdana" panose="020B0604030504040204" pitchFamily="34" charset="0"/>
                <a:cs typeface="Verdana" panose="020B0604030504040204" pitchFamily="34" charset="0"/>
              </a:rPr>
              <a:t>Vedtægtsændringer</a:t>
            </a:r>
          </a:p>
          <a:p>
            <a:pPr marL="0" indent="0">
              <a:buNone/>
            </a:pPr>
            <a:br>
              <a:rPr lang="da-DK" sz="5600" b="1" dirty="0">
                <a:latin typeface="+mn-lt"/>
                <a:ea typeface="Verdana" panose="020B0604030504040204" pitchFamily="34" charset="0"/>
                <a:cs typeface="Verdana" panose="020B0604030504040204" pitchFamily="34" charset="0"/>
              </a:rPr>
            </a:br>
            <a:r>
              <a:rPr lang="da-DK" sz="5600" b="1" dirty="0">
                <a:latin typeface="+mn-lt"/>
                <a:ea typeface="Verdana" panose="020B0604030504040204" pitchFamily="34" charset="0"/>
                <a:cs typeface="Verdana" panose="020B0604030504040204" pitchFamily="34" charset="0"/>
              </a:rPr>
              <a:t>6</a:t>
            </a:r>
            <a:r>
              <a:rPr lang="da-DK" sz="5600" dirty="0">
                <a:latin typeface="+mn-lt"/>
                <a:ea typeface="Verdana" panose="020B0604030504040204" pitchFamily="34" charset="0"/>
                <a:cs typeface="Verdana" panose="020B0604030504040204" pitchFamily="34" charset="0"/>
              </a:rPr>
              <a:t>. </a:t>
            </a:r>
            <a:r>
              <a:rPr lang="da-DK" sz="5600" b="1" dirty="0">
                <a:latin typeface="+mn-lt"/>
                <a:ea typeface="Verdana" panose="020B0604030504040204" pitchFamily="34" charset="0"/>
                <a:cs typeface="Verdana" panose="020B0604030504040204" pitchFamily="34" charset="0"/>
              </a:rPr>
              <a:t>Valg</a:t>
            </a:r>
          </a:p>
          <a:p>
            <a:r>
              <a:rPr lang="da-DK" sz="5600" dirty="0">
                <a:latin typeface="+mn-lt"/>
                <a:ea typeface="Verdana" panose="020B0604030504040204" pitchFamily="34" charset="0"/>
                <a:cs typeface="Verdana" panose="020B0604030504040204" pitchFamily="34" charset="0"/>
              </a:rPr>
              <a:t>3 Klubbestyrelsesmedlemmer – 2 år</a:t>
            </a:r>
          </a:p>
          <a:p>
            <a:r>
              <a:rPr lang="da-DK" sz="5600" dirty="0">
                <a:latin typeface="+mn-lt"/>
                <a:ea typeface="Verdana" panose="020B0604030504040204" pitchFamily="34" charset="0"/>
                <a:cs typeface="Verdana" panose="020B0604030504040204" pitchFamily="34" charset="0"/>
              </a:rPr>
              <a:t>4 Sektorbestyrelsesmedlemmer – 2 år</a:t>
            </a:r>
          </a:p>
          <a:p>
            <a:r>
              <a:rPr lang="da-DK" sz="5600" dirty="0">
                <a:latin typeface="+mn-lt"/>
                <a:ea typeface="Verdana" panose="020B0604030504040204" pitchFamily="34" charset="0"/>
                <a:cs typeface="Verdana" panose="020B0604030504040204" pitchFamily="34" charset="0"/>
              </a:rPr>
              <a:t>4 Sektorbestyrelses suppleanter – 2 år</a:t>
            </a:r>
          </a:p>
          <a:p>
            <a:r>
              <a:rPr lang="da-DK" sz="5600" dirty="0">
                <a:latin typeface="+mn-lt"/>
                <a:ea typeface="Verdana" panose="020B0604030504040204" pitchFamily="34" charset="0"/>
                <a:cs typeface="Verdana" panose="020B0604030504040204" pitchFamily="34" charset="0"/>
              </a:rPr>
              <a:t>1 Billagskontrollant – 2 år</a:t>
            </a:r>
          </a:p>
          <a:p>
            <a:pPr marL="0" indent="0">
              <a:buNone/>
            </a:pPr>
            <a:endParaRPr lang="da-DK" sz="5600" b="1" dirty="0">
              <a:latin typeface="+mn-lt"/>
              <a:ea typeface="Verdana" panose="020B0604030504040204" pitchFamily="34" charset="0"/>
              <a:cs typeface="Verdana" panose="020B0604030504040204" pitchFamily="34" charset="0"/>
            </a:endParaRPr>
          </a:p>
          <a:p>
            <a:pPr marL="0" indent="0">
              <a:buNone/>
            </a:pPr>
            <a:r>
              <a:rPr lang="da-DK" sz="5600" b="1" dirty="0">
                <a:latin typeface="+mn-lt"/>
                <a:ea typeface="Verdana" panose="020B0604030504040204" pitchFamily="34" charset="0"/>
                <a:cs typeface="Verdana" panose="020B0604030504040204" pitchFamily="34" charset="0"/>
              </a:rPr>
              <a:t>7</a:t>
            </a:r>
            <a:r>
              <a:rPr lang="da-DK" sz="5600" dirty="0">
                <a:latin typeface="+mn-lt"/>
                <a:ea typeface="Verdana" panose="020B0604030504040204" pitchFamily="34" charset="0"/>
                <a:cs typeface="Verdana" panose="020B0604030504040204" pitchFamily="34" charset="0"/>
              </a:rPr>
              <a:t>. </a:t>
            </a:r>
            <a:r>
              <a:rPr lang="da-DK" sz="5600" b="1" dirty="0">
                <a:latin typeface="+mn-lt"/>
                <a:ea typeface="Verdana" panose="020B0604030504040204" pitchFamily="34" charset="0"/>
                <a:cs typeface="Verdana" panose="020B0604030504040204" pitchFamily="34" charset="0"/>
              </a:rPr>
              <a:t>Eventuelt </a:t>
            </a:r>
            <a:endParaRPr lang="da-DK" sz="5600" dirty="0">
              <a:latin typeface="+mn-lt"/>
              <a:ea typeface="Verdana" panose="020B0604030504040204" pitchFamily="34" charset="0"/>
              <a:cs typeface="Verdana" panose="020B0604030504040204" pitchFamily="34" charset="0"/>
            </a:endParaRPr>
          </a:p>
          <a:p>
            <a:pPr marL="0" indent="0">
              <a:buNone/>
            </a:pPr>
            <a:endParaRPr lang="da-DK" dirty="0"/>
          </a:p>
        </p:txBody>
      </p:sp>
      <p:sp>
        <p:nvSpPr>
          <p:cNvPr id="4" name="Rectangle 6">
            <a:extLst>
              <a:ext uri="{FF2B5EF4-FFF2-40B4-BE49-F238E27FC236}">
                <a16:creationId xmlns:a16="http://schemas.microsoft.com/office/drawing/2014/main" id="{914EF9A1-9E4C-694B-8C6D-17FE57E2523F}"/>
              </a:ext>
            </a:extLst>
          </p:cNvPr>
          <p:cNvSpPr/>
          <p:nvPr/>
        </p:nvSpPr>
        <p:spPr>
          <a:xfrm>
            <a:off x="502883" y="7973997"/>
            <a:ext cx="7559673"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br>
              <a:rPr lang="da-DK" sz="1100" b="0" i="0" u="none" strike="noStrike" kern="1200" cap="none" spc="0" baseline="0">
                <a:solidFill>
                  <a:srgbClr val="000000"/>
                </a:solidFill>
                <a:uFillTx/>
                <a:latin typeface="Helvetica Neue" pitchFamily="2"/>
                <a:ea typeface="Arial Unicode MS" pitchFamily="34"/>
                <a:cs typeface="Arial Unicode MS" pitchFamily="34"/>
              </a:rPr>
            </a:br>
            <a:endParaRPr lang="da-DK" sz="1800" b="0" i="0" u="none" strike="noStrike" kern="1200" cap="none" spc="0" baseline="0">
              <a:solidFill>
                <a:srgbClr val="000000"/>
              </a:solidFill>
              <a:uFillTx/>
              <a:latin typeface="Arial" pitchFamily="34"/>
            </a:endParaRPr>
          </a:p>
        </p:txBody>
      </p:sp>
      <p:pic>
        <p:nvPicPr>
          <p:cNvPr id="1025" name="Picture 1" descr="page1image568">
            <a:extLst>
              <a:ext uri="{FF2B5EF4-FFF2-40B4-BE49-F238E27FC236}">
                <a16:creationId xmlns:a16="http://schemas.microsoft.com/office/drawing/2014/main" id="{D6AE08F3-57D1-1144-9E81-E4A0CDA6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364" y="8259313"/>
            <a:ext cx="1713925" cy="18445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3856">
            <a:extLst>
              <a:ext uri="{FF2B5EF4-FFF2-40B4-BE49-F238E27FC236}">
                <a16:creationId xmlns:a16="http://schemas.microsoft.com/office/drawing/2014/main" id="{ADDCAAEB-FC1A-B64C-A664-6E5F179FA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235076"/>
            <a:ext cx="1676400" cy="4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322C0-A1D0-EB47-B960-E92DD3511D1B}"/>
              </a:ext>
            </a:extLst>
          </p:cNvPr>
          <p:cNvSpPr>
            <a:spLocks noGrp="1"/>
          </p:cNvSpPr>
          <p:nvPr>
            <p:ph type="title"/>
          </p:nvPr>
        </p:nvSpPr>
        <p:spPr>
          <a:xfrm>
            <a:off x="519726" y="574993"/>
            <a:ext cx="6520220" cy="1715698"/>
          </a:xfrm>
        </p:spPr>
        <p:txBody>
          <a:bodyPr>
            <a:normAutofit/>
          </a:bodyPr>
          <a:lstStyle/>
          <a:p>
            <a:r>
              <a:rPr lang="da-DK" dirty="0"/>
              <a:t>               Julebanko 2022</a:t>
            </a:r>
            <a:br>
              <a:rPr lang="da-DK" dirty="0"/>
            </a:br>
            <a:r>
              <a:rPr lang="da-DK" sz="1800" dirty="0"/>
              <a:t>En novemberaften var vi samlet 83 til årets julebanko. En aften hvor vi hygger os med god mad og socialt samvær.  Gamle kollegaer holder fast og nye kommer til. Banko er en begivenhed som altid skaber glæde ,også selv om man ikke har gevinst med hjem.</a:t>
            </a:r>
            <a:endParaRPr lang="da-DK" dirty="0"/>
          </a:p>
        </p:txBody>
      </p:sp>
      <p:pic>
        <p:nvPicPr>
          <p:cNvPr id="7" name="Pladsholder til indhold 6">
            <a:extLst>
              <a:ext uri="{FF2B5EF4-FFF2-40B4-BE49-F238E27FC236}">
                <a16:creationId xmlns:a16="http://schemas.microsoft.com/office/drawing/2014/main" id="{8E0FC1B8-54B5-304B-A232-7BDFFFE975EB}"/>
              </a:ext>
            </a:extLst>
          </p:cNvPr>
          <p:cNvPicPr>
            <a:picLocks noGrp="1" noChangeAspect="1"/>
          </p:cNvPicPr>
          <p:nvPr>
            <p:ph idx="1"/>
          </p:nvPr>
        </p:nvPicPr>
        <p:blipFill>
          <a:blip r:embed="rId2"/>
          <a:stretch>
            <a:fillRect/>
          </a:stretch>
        </p:blipFill>
        <p:spPr>
          <a:xfrm>
            <a:off x="610914" y="2454381"/>
            <a:ext cx="4026208" cy="1602730"/>
          </a:xfrm>
          <a:prstGeom prst="rect">
            <a:avLst/>
          </a:prstGeom>
        </p:spPr>
      </p:pic>
      <p:sp>
        <p:nvSpPr>
          <p:cNvPr id="3" name="AutoShape 2">
            <a:extLst>
              <a:ext uri="{FF2B5EF4-FFF2-40B4-BE49-F238E27FC236}">
                <a16:creationId xmlns:a16="http://schemas.microsoft.com/office/drawing/2014/main" id="{9F94D67A-31FC-1F44-9F4A-335413A3D7DA}"/>
              </a:ext>
            </a:extLst>
          </p:cNvPr>
          <p:cNvSpPr>
            <a:spLocks noChangeAspect="1" noChangeArrowheads="1"/>
          </p:cNvSpPr>
          <p:nvPr/>
        </p:nvSpPr>
        <p:spPr bwMode="auto">
          <a:xfrm>
            <a:off x="3627438" y="52466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6" name="Billede 5">
            <a:extLst>
              <a:ext uri="{FF2B5EF4-FFF2-40B4-BE49-F238E27FC236}">
                <a16:creationId xmlns:a16="http://schemas.microsoft.com/office/drawing/2014/main" id="{CDA88A17-1F21-9049-A142-983196CB9427}"/>
              </a:ext>
            </a:extLst>
          </p:cNvPr>
          <p:cNvPicPr>
            <a:picLocks noChangeAspect="1"/>
          </p:cNvPicPr>
          <p:nvPr/>
        </p:nvPicPr>
        <p:blipFill>
          <a:blip r:embed="rId3"/>
          <a:stretch>
            <a:fillRect/>
          </a:stretch>
        </p:blipFill>
        <p:spPr>
          <a:xfrm>
            <a:off x="3088256" y="3855483"/>
            <a:ext cx="3932237" cy="1715698"/>
          </a:xfrm>
          <a:prstGeom prst="rect">
            <a:avLst/>
          </a:prstGeom>
        </p:spPr>
      </p:pic>
      <p:pic>
        <p:nvPicPr>
          <p:cNvPr id="11" name="Billede 10">
            <a:extLst>
              <a:ext uri="{FF2B5EF4-FFF2-40B4-BE49-F238E27FC236}">
                <a16:creationId xmlns:a16="http://schemas.microsoft.com/office/drawing/2014/main" id="{0A56449E-2047-0842-92F5-B56B3F573321}"/>
              </a:ext>
            </a:extLst>
          </p:cNvPr>
          <p:cNvPicPr>
            <a:picLocks noChangeAspect="1"/>
          </p:cNvPicPr>
          <p:nvPr/>
        </p:nvPicPr>
        <p:blipFill>
          <a:blip r:embed="rId4"/>
          <a:stretch>
            <a:fillRect/>
          </a:stretch>
        </p:blipFill>
        <p:spPr>
          <a:xfrm>
            <a:off x="654869" y="5463953"/>
            <a:ext cx="4182894" cy="1964987"/>
          </a:xfrm>
          <a:prstGeom prst="rect">
            <a:avLst/>
          </a:prstGeom>
        </p:spPr>
      </p:pic>
      <p:pic>
        <p:nvPicPr>
          <p:cNvPr id="15" name="Billede 14">
            <a:extLst>
              <a:ext uri="{FF2B5EF4-FFF2-40B4-BE49-F238E27FC236}">
                <a16:creationId xmlns:a16="http://schemas.microsoft.com/office/drawing/2014/main" id="{D0B37554-5A7C-FF4C-AFAE-34668FD1E594}"/>
              </a:ext>
            </a:extLst>
          </p:cNvPr>
          <p:cNvPicPr>
            <a:picLocks noChangeAspect="1"/>
          </p:cNvPicPr>
          <p:nvPr/>
        </p:nvPicPr>
        <p:blipFill>
          <a:blip r:embed="rId5"/>
          <a:stretch>
            <a:fillRect/>
          </a:stretch>
        </p:blipFill>
        <p:spPr>
          <a:xfrm>
            <a:off x="2454487" y="7087811"/>
            <a:ext cx="4766553" cy="1715699"/>
          </a:xfrm>
          <a:prstGeom prst="rect">
            <a:avLst/>
          </a:prstGeom>
        </p:spPr>
      </p:pic>
      <p:pic>
        <p:nvPicPr>
          <p:cNvPr id="17" name="Billede 16">
            <a:extLst>
              <a:ext uri="{FF2B5EF4-FFF2-40B4-BE49-F238E27FC236}">
                <a16:creationId xmlns:a16="http://schemas.microsoft.com/office/drawing/2014/main" id="{AC33FED0-6ADA-064D-8982-502DB12FF839}"/>
              </a:ext>
            </a:extLst>
          </p:cNvPr>
          <p:cNvPicPr>
            <a:picLocks noChangeAspect="1"/>
          </p:cNvPicPr>
          <p:nvPr/>
        </p:nvPicPr>
        <p:blipFill>
          <a:blip r:embed="rId6"/>
          <a:stretch>
            <a:fillRect/>
          </a:stretch>
        </p:blipFill>
        <p:spPr>
          <a:xfrm>
            <a:off x="654869" y="8602920"/>
            <a:ext cx="4182894" cy="1964987"/>
          </a:xfrm>
          <a:prstGeom prst="rect">
            <a:avLst/>
          </a:prstGeom>
        </p:spPr>
      </p:pic>
    </p:spTree>
    <p:extLst>
      <p:ext uri="{BB962C8B-B14F-4D97-AF65-F5344CB8AC3E}">
        <p14:creationId xmlns:p14="http://schemas.microsoft.com/office/powerpoint/2010/main" val="225339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0514C-2DB0-ED40-83A7-7F7202244A78}"/>
              </a:ext>
            </a:extLst>
          </p:cNvPr>
          <p:cNvSpPr>
            <a:spLocks noGrp="1"/>
          </p:cNvSpPr>
          <p:nvPr>
            <p:ph type="title"/>
          </p:nvPr>
        </p:nvSpPr>
        <p:spPr>
          <a:xfrm>
            <a:off x="519726" y="240031"/>
            <a:ext cx="6520220" cy="708659"/>
          </a:xfrm>
        </p:spPr>
        <p:txBody>
          <a:bodyPr/>
          <a:lstStyle/>
          <a:p>
            <a:r>
              <a:rPr lang="da-DK" sz="2400" b="1" dirty="0"/>
              <a:t>Faglige fyrtårne</a:t>
            </a:r>
          </a:p>
        </p:txBody>
      </p:sp>
      <p:sp>
        <p:nvSpPr>
          <p:cNvPr id="3" name="Pladsholder til indhold 2">
            <a:extLst>
              <a:ext uri="{FF2B5EF4-FFF2-40B4-BE49-F238E27FC236}">
                <a16:creationId xmlns:a16="http://schemas.microsoft.com/office/drawing/2014/main" id="{24CA80AD-8695-2E46-B2CE-C206AA319DB3}"/>
              </a:ext>
            </a:extLst>
          </p:cNvPr>
          <p:cNvSpPr>
            <a:spLocks noGrp="1"/>
          </p:cNvSpPr>
          <p:nvPr>
            <p:ph idx="1"/>
          </p:nvPr>
        </p:nvSpPr>
        <p:spPr>
          <a:xfrm>
            <a:off x="519726" y="1291592"/>
            <a:ext cx="6520220" cy="9395458"/>
          </a:xfrm>
        </p:spPr>
        <p:txBody>
          <a:bodyPr>
            <a:normAutofit lnSpcReduction="10000"/>
          </a:bodyPr>
          <a:lstStyle/>
          <a:p>
            <a:pPr marL="0" indent="0">
              <a:buNone/>
            </a:pPr>
            <a:r>
              <a:rPr lang="da-DK" sz="1600" dirty="0"/>
              <a:t>Faglige fyrtårne skal fremme den faglig refleksion og udvikling i dagtilbuddet og specifikt i den enkelte afdeling, med det formål at styrke stærkere læringsfællesskaber. Ideen er rigtig god og ligger op til faglig refleksion, som også er beskrevet i dagtilbudsaftalen. Det fungerer rigtig godt mange steder. Jeg kan dog konstatere, at i nogle institutioner har funktionen taget en uheldig drejning og de er på vej ud ad en tangent, i forhold til den oprindelige tanke om faglige fyrtårne. I disse institutioner fungerer de faglige fyrtårne nærmest som et pædagogisk politi, hvor de ansatte bliver irettesat, og får at vide, hvad de burde have gjort i en given situation. Det betyder den faglige refleksion med medarbejderen er tilsidesat og i stedet følger en subjektiv vurdering fra det faglige fyrtårn. Det bevirker at kollegaer føler sig irettesat og at deres arbejde er utilstrækkeligt efter at have haft besøg af det faglige fyrtårn, samt kollegaerne ikke ser frem til det næste besøg, da det opleves at medarbejderne føler sig overvåget. Kollegaerne føler sig presset og bliver nervøse. Det er der ikke er nogen udvikling i, som kan styrke de stærkere læringsfællesskaber. Skulle du opleve det faglige fyrtårn som en belastning, bør du tale med din leder eller det faglige fyrtårn for at komme tilbage på sporet. Jeg er af den opfattelse, at det ikke er det faglige fyrtårns hensigt at fungere som et pædagogisk politi og de er givet vis ikke klar over, hvilken indflydelse på arbejdsmiljøet, de kan have på nogle medarbejdere. I kan evt. tage det op på et personalemøde eller i MED.</a:t>
            </a:r>
          </a:p>
          <a:p>
            <a:pPr marL="0" indent="0">
              <a:buNone/>
            </a:pPr>
            <a:endParaRPr lang="da-DK" sz="1400" dirty="0"/>
          </a:p>
          <a:p>
            <a:pPr marL="0" indent="0">
              <a:buNone/>
            </a:pPr>
            <a:endParaRPr lang="da-DK" b="1" dirty="0"/>
          </a:p>
          <a:p>
            <a:pPr marL="0" indent="0">
              <a:buNone/>
            </a:pPr>
            <a:r>
              <a:rPr lang="da-DK" sz="2400" b="1" dirty="0"/>
              <a:t>Hvad sker der med mine afspadseringstimer ved årsskiftet?</a:t>
            </a:r>
          </a:p>
          <a:p>
            <a:pPr marL="0" indent="0">
              <a:buNone/>
            </a:pPr>
            <a:endParaRPr lang="da-DK" dirty="0"/>
          </a:p>
          <a:p>
            <a:pPr marL="0" indent="0">
              <a:buNone/>
            </a:pPr>
            <a:endParaRPr lang="da-DK" sz="1600" dirty="0"/>
          </a:p>
          <a:p>
            <a:pPr marL="0" indent="0">
              <a:buNone/>
            </a:pPr>
            <a:r>
              <a:rPr lang="da-DK" sz="1600" dirty="0"/>
              <a:t>Er du ansat i en Daginstitution i Aarhus Kommune og har afspadseringstimer stående til afvikling når vi når den 31.12.2022, vil disse timer gå til udbetaling. Da arbejdstiden opgøres i slutning af året, det kaldes også en årsnorm. Evt. opsparede afspadseringstimer må ikke overføres til 2023, det samme gælder i det tilfælde, hvor der er opstået ”skyldige timer” disse timer nulstilles også, men de modregnes ikke i lønnen. Dvs. alle ansattes afspadseringsregnskab d. 1.1.2023 er nulstillet. Skulle der være enkelte tilfælde, hvor der i dagtilbudsaftalen er blevet misforstået og evt. timer overføres til det nye år, må I endelig kontakte mig. Det gælder dog ikke selvejende Dagtilbud/institutioner.</a:t>
            </a:r>
          </a:p>
          <a:p>
            <a:pPr marL="0" indent="0">
              <a:buNone/>
            </a:pPr>
            <a:endParaRPr lang="da-DK" sz="1600" dirty="0"/>
          </a:p>
          <a:p>
            <a:pPr marL="0" indent="0">
              <a:buNone/>
            </a:pPr>
            <a:endParaRPr lang="da-DK" sz="1600" dirty="0"/>
          </a:p>
          <a:p>
            <a:pPr marL="0" indent="0">
              <a:buNone/>
            </a:pPr>
            <a:r>
              <a:rPr lang="da-DK" sz="1600" dirty="0"/>
              <a:t>Af Kim Møller Hansen. Kontaktoplysninger på side 9.</a:t>
            </a:r>
          </a:p>
        </p:txBody>
      </p:sp>
    </p:spTree>
    <p:extLst>
      <p:ext uri="{BB962C8B-B14F-4D97-AF65-F5344CB8AC3E}">
        <p14:creationId xmlns:p14="http://schemas.microsoft.com/office/powerpoint/2010/main" val="199701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704E6-E5F4-BF4B-BA52-DD98C40CFA07}"/>
              </a:ext>
            </a:extLst>
          </p:cNvPr>
          <p:cNvSpPr txBox="1">
            <a:spLocks noGrp="1"/>
          </p:cNvSpPr>
          <p:nvPr>
            <p:ph type="title"/>
          </p:nvPr>
        </p:nvSpPr>
        <p:spPr>
          <a:xfrm>
            <a:off x="519726" y="148591"/>
            <a:ext cx="6520220" cy="708660"/>
          </a:xfrm>
        </p:spPr>
        <p:txBody>
          <a:bodyPr>
            <a:normAutofit fontScale="90000"/>
          </a:bodyPr>
          <a:lstStyle/>
          <a:p>
            <a:pPr lvl="0"/>
            <a:r>
              <a:rPr lang="da-DK" sz="2700" b="1" dirty="0"/>
              <a:t>                                    Vigtig viden</a:t>
            </a:r>
            <a:br>
              <a:rPr lang="da-DK" sz="2700" b="1" dirty="0"/>
            </a:br>
            <a:r>
              <a:rPr lang="da-DK" sz="2700" b="1" dirty="0"/>
              <a:t>                             (ikke ligegyldig info)</a:t>
            </a:r>
          </a:p>
        </p:txBody>
      </p:sp>
      <p:sp>
        <p:nvSpPr>
          <p:cNvPr id="3" name="Pladsholder til indhold 2">
            <a:extLst>
              <a:ext uri="{FF2B5EF4-FFF2-40B4-BE49-F238E27FC236}">
                <a16:creationId xmlns:a16="http://schemas.microsoft.com/office/drawing/2014/main" id="{DB3B469D-10FF-D745-BC7F-51E8A3D81023}"/>
              </a:ext>
            </a:extLst>
          </p:cNvPr>
          <p:cNvSpPr txBox="1">
            <a:spLocks noGrp="1"/>
          </p:cNvSpPr>
          <p:nvPr>
            <p:ph idx="1"/>
          </p:nvPr>
        </p:nvSpPr>
        <p:spPr>
          <a:xfrm>
            <a:off x="125730" y="1143000"/>
            <a:ext cx="7349490" cy="9508172"/>
          </a:xfrm>
        </p:spPr>
        <p:txBody>
          <a:bodyPr>
            <a:normAutofit fontScale="62500" lnSpcReduction="20000"/>
          </a:bodyPr>
          <a:lstStyle/>
          <a:p>
            <a:pPr marL="0" indent="0">
              <a:buNone/>
            </a:pPr>
            <a:r>
              <a:rPr lang="da-DK" b="1" dirty="0"/>
              <a:t>Gælder alle ansatte i Børn og Unge</a:t>
            </a:r>
            <a:endParaRPr lang="da-DK" dirty="0"/>
          </a:p>
          <a:p>
            <a:pPr marL="0" indent="0">
              <a:buNone/>
            </a:pPr>
            <a:r>
              <a:rPr lang="da-DK" b="1" dirty="0"/>
              <a:t>Tjenestefriheden gives med løn og retningslinjerne gælder for alle ansatte i Børn og  Unge - både fastansatte og vikarer. </a:t>
            </a:r>
            <a:endParaRPr lang="da-DK" dirty="0"/>
          </a:p>
          <a:p>
            <a:pPr marL="0" indent="0">
              <a:buNone/>
            </a:pPr>
            <a:r>
              <a:rPr lang="da-DK" b="1" dirty="0"/>
              <a:t> </a:t>
            </a:r>
            <a:endParaRPr lang="da-DK" dirty="0"/>
          </a:p>
          <a:p>
            <a:r>
              <a:rPr lang="da-DK" sz="2200" b="1" dirty="0"/>
              <a:t>Erstatningsfri</a:t>
            </a:r>
            <a:endParaRPr lang="da-DK" sz="2200" dirty="0"/>
          </a:p>
          <a:p>
            <a:pPr marL="0" indent="0">
              <a:buNone/>
            </a:pPr>
            <a:r>
              <a:rPr lang="da-DK" dirty="0"/>
              <a:t>Hvis begivenheden falder på en fridag, lørdag/søndag eller helligdag, gives der ingen erstatningsfrihed herfor. Dog har lærere i den lukkede gruppe i henhold til statens regler ret til en fridag med løn i anledning af jubilæum, og det er således ikke her en betingelse, at fridagen skal ligge på jubilæumsdagen.</a:t>
            </a:r>
          </a:p>
          <a:p>
            <a:r>
              <a:rPr lang="da-DK" b="1" dirty="0"/>
              <a:t>Parforhold</a:t>
            </a:r>
            <a:endParaRPr lang="da-DK" dirty="0"/>
          </a:p>
          <a:p>
            <a:pPr marL="0" indent="0">
              <a:buNone/>
            </a:pPr>
            <a:r>
              <a:rPr lang="da-DK" dirty="0"/>
              <a:t>Ansatte i faste parforhold skal ligestilles med ægtefæller. Hvad der forstås ved "fast parforhold" er ikke nærmere forklaret. Det må afgøres af tjenestedets leder i hvert enkelt tilfælde.</a:t>
            </a:r>
          </a:p>
          <a:p>
            <a:r>
              <a:rPr lang="da-DK" b="1" dirty="0"/>
              <a:t>Fødsel</a:t>
            </a:r>
            <a:endParaRPr lang="da-DK" dirty="0"/>
          </a:p>
          <a:p>
            <a:pPr marL="0" indent="0">
              <a:buNone/>
            </a:pPr>
            <a:r>
              <a:rPr lang="da-DK" dirty="0"/>
              <a:t>Børn én dag. Da moderens frihed omkring fødslen er reguleret efter barselsreglerne, får denne bestemmelse kun betydning for faderen. Fridagen kan gives på barnets fødedag.</a:t>
            </a:r>
          </a:p>
          <a:p>
            <a:r>
              <a:rPr lang="da-DK" b="1" dirty="0"/>
              <a:t>Bryllup</a:t>
            </a:r>
            <a:endParaRPr lang="da-DK" dirty="0"/>
          </a:p>
          <a:p>
            <a:pPr marL="0" indent="0">
              <a:buNone/>
            </a:pPr>
            <a:r>
              <a:rPr lang="da-DK" dirty="0"/>
              <a:t>Eget bryllup udløser en dag og børns bryllup ligeledes en dag.</a:t>
            </a:r>
          </a:p>
          <a:p>
            <a:r>
              <a:rPr lang="da-DK" b="1" dirty="0"/>
              <a:t>Sølvbryllup og guldbryllup</a:t>
            </a:r>
            <a:endParaRPr lang="da-DK" dirty="0"/>
          </a:p>
          <a:p>
            <a:pPr marL="0" indent="0">
              <a:buNone/>
            </a:pPr>
            <a:r>
              <a:rPr lang="da-DK" dirty="0"/>
              <a:t>Eget sølv- eller guldbryllup udløser en dag og forældres sølv- eller guldbryllup ligeledes en dag.</a:t>
            </a:r>
          </a:p>
          <a:p>
            <a:r>
              <a:rPr lang="da-DK" b="1" dirty="0"/>
              <a:t>Diamant- og krondiamantbryllup</a:t>
            </a:r>
            <a:endParaRPr lang="da-DK" dirty="0"/>
          </a:p>
          <a:p>
            <a:pPr marL="0" indent="0">
              <a:buNone/>
            </a:pPr>
            <a:r>
              <a:rPr lang="da-DK" dirty="0"/>
              <a:t>Forældres diamant- og krondiamantbryllup udløser en dag.</a:t>
            </a:r>
          </a:p>
          <a:p>
            <a:r>
              <a:rPr lang="da-DK" b="1" dirty="0"/>
              <a:t>Jubilæum</a:t>
            </a:r>
            <a:endParaRPr lang="da-DK" dirty="0"/>
          </a:p>
          <a:p>
            <a:pPr marL="0" indent="0">
              <a:buNone/>
            </a:pPr>
            <a:r>
              <a:rPr lang="da-DK" dirty="0"/>
              <a:t>25, 40 og 50 års jubilæum udløser en dag. Ægtefælles jubilæum udløser en dag, men kun hvis begge ægtefæller er ansat i kommunen.</a:t>
            </a:r>
          </a:p>
          <a:p>
            <a:r>
              <a:rPr lang="da-DK" b="1" dirty="0"/>
              <a:t>Konfirmation</a:t>
            </a:r>
            <a:endParaRPr lang="da-DK" dirty="0"/>
          </a:p>
          <a:p>
            <a:pPr marL="0" indent="0">
              <a:buNone/>
            </a:pPr>
            <a:r>
              <a:rPr lang="da-DK" dirty="0"/>
              <a:t>Børns konfirmation udløser en dag. Fridagen gives, hvis dagen for konfirmationen falder på en arbejdsdag. Ordningen vil derfor kun have betydning for personale i vagtplan på søn- og helligdage.</a:t>
            </a:r>
          </a:p>
          <a:p>
            <a:r>
              <a:rPr lang="da-DK" b="1" dirty="0"/>
              <a:t>Alvorlig sygdom</a:t>
            </a:r>
            <a:endParaRPr lang="da-DK" dirty="0"/>
          </a:p>
          <a:p>
            <a:pPr marL="0" indent="0">
              <a:buNone/>
            </a:pPr>
            <a:r>
              <a:rPr lang="da-DK" dirty="0"/>
              <a:t>Ægtefælles alvorlige sygdom udløser en dag, ligesom børn, forældre, stedforældre, søskende, bedsteforældre, svigerforældre, svigerbørn udløser en dag.</a:t>
            </a:r>
          </a:p>
          <a:p>
            <a:pPr marL="0" indent="0">
              <a:buNone/>
            </a:pPr>
            <a:r>
              <a:rPr lang="da-DK" dirty="0"/>
              <a:t>Der kan i forbindelse med rejsens længde (gælder f.eks. ved rejse i udlandet samt Bornholm, Grønland og Færøerne) bevilges en dags ekstra tjenestefrihed.</a:t>
            </a:r>
          </a:p>
          <a:p>
            <a:r>
              <a:rPr lang="da-DK" b="1" dirty="0"/>
              <a:t>Dødsfald</a:t>
            </a:r>
            <a:endParaRPr lang="da-DK" dirty="0"/>
          </a:p>
          <a:p>
            <a:pPr marL="0" indent="0">
              <a:buNone/>
            </a:pPr>
            <a:r>
              <a:rPr lang="da-DK" dirty="0"/>
              <a:t>Ægtefælles dødsfald udløser to dage, ligesom børn og forældre udløser to dage. Stedforældre, søskende, bedsteforældre, svigerforældre og svigerbørn udløser en dag.</a:t>
            </a:r>
          </a:p>
          <a:p>
            <a:pPr marL="0" indent="0">
              <a:buNone/>
            </a:pPr>
            <a:r>
              <a:rPr lang="da-DK" dirty="0"/>
              <a:t>Der kan i forbindelse med rejsens længde (gælder f.eks. ved rejse i udlandet samt Bornholm, Grønland og Færøerne) bevilges en dags ekstra tjenestefrihed, i de tilfælde hvor der ellers kun ydes en dags frihed.</a:t>
            </a:r>
          </a:p>
          <a:p>
            <a:r>
              <a:rPr lang="da-DK" b="1" dirty="0"/>
              <a:t>Begravelse</a:t>
            </a:r>
            <a:endParaRPr lang="da-DK" dirty="0"/>
          </a:p>
          <a:p>
            <a:pPr marL="0" indent="0">
              <a:buNone/>
            </a:pPr>
            <a:r>
              <a:rPr lang="da-DK" dirty="0"/>
              <a:t>Ægtefælles begravelse udløser en dag, ligesom børn, forældre, stedforældre, søskende, bedsteforældre, svigerforældre og svigerbørn udløser en dag.</a:t>
            </a:r>
          </a:p>
          <a:p>
            <a:pPr marL="0" lvl="0" indent="0">
              <a:buNone/>
            </a:pPr>
            <a:r>
              <a:rPr lang="da-DK" sz="3200" dirty="0"/>
              <a:t>             </a:t>
            </a:r>
            <a:r>
              <a:rPr lang="da-DK" sz="3200" b="1" dirty="0"/>
              <a:t>   </a:t>
            </a:r>
            <a:endParaRPr lang="da-DK" dirty="0"/>
          </a:p>
          <a:p>
            <a:pPr marL="0" lvl="0" indent="0">
              <a:buNone/>
            </a:pPr>
            <a:r>
              <a:rPr lang="da-DK" dirty="0"/>
              <a:t>Af Kim Møller Hansen. Kontaktoplysninger på side 9.</a:t>
            </a:r>
          </a:p>
          <a:p>
            <a:pPr marL="0" lvl="0" indent="0">
              <a:buNone/>
            </a:pPr>
            <a:endParaRPr lang="da-DK" dirty="0"/>
          </a:p>
        </p:txBody>
      </p:sp>
      <p:sp>
        <p:nvSpPr>
          <p:cNvPr id="5" name="Tekstfelt 4">
            <a:extLst>
              <a:ext uri="{FF2B5EF4-FFF2-40B4-BE49-F238E27FC236}">
                <a16:creationId xmlns:a16="http://schemas.microsoft.com/office/drawing/2014/main" id="{13AA9AB7-1251-1C43-A1A2-C7069358CCE7}"/>
              </a:ext>
            </a:extLst>
          </p:cNvPr>
          <p:cNvSpPr txBox="1"/>
          <p:nvPr/>
        </p:nvSpPr>
        <p:spPr>
          <a:xfrm>
            <a:off x="605790" y="1703070"/>
            <a:ext cx="184731" cy="369332"/>
          </a:xfrm>
          <a:prstGeom prst="rect">
            <a:avLst/>
          </a:prstGeom>
          <a:noFill/>
        </p:spPr>
        <p:txBody>
          <a:bodyPr wrap="none" rtlCol="0">
            <a:spAutoFit/>
          </a:bodyPr>
          <a:lstStyle/>
          <a:p>
            <a:endParaRPr lang="da-D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862D0A1-F557-9A44-B00E-EA217C4AB5BA}"/>
              </a:ext>
            </a:extLst>
          </p:cNvPr>
          <p:cNvSpPr>
            <a:spLocks noGrp="1"/>
          </p:cNvSpPr>
          <p:nvPr>
            <p:ph type="title"/>
          </p:nvPr>
        </p:nvSpPr>
        <p:spPr>
          <a:xfrm>
            <a:off x="519726" y="209551"/>
            <a:ext cx="6520220" cy="876299"/>
          </a:xfrm>
        </p:spPr>
        <p:txBody>
          <a:bodyPr>
            <a:normAutofit/>
          </a:bodyPr>
          <a:lstStyle/>
          <a:p>
            <a:r>
              <a:rPr lang="da-DK" sz="2400" b="1" dirty="0"/>
              <a:t>Sprogforløb for pædagogisk personale i Dagtilbud</a:t>
            </a:r>
          </a:p>
        </p:txBody>
      </p:sp>
      <p:sp>
        <p:nvSpPr>
          <p:cNvPr id="2" name="Pladsholder til indhold 2">
            <a:extLst>
              <a:ext uri="{FF2B5EF4-FFF2-40B4-BE49-F238E27FC236}">
                <a16:creationId xmlns:a16="http://schemas.microsoft.com/office/drawing/2014/main" id="{2DF21CAC-F6BC-D544-A0B7-D2B45B6B6EE0}"/>
              </a:ext>
            </a:extLst>
          </p:cNvPr>
          <p:cNvSpPr txBox="1">
            <a:spLocks noGrp="1"/>
          </p:cNvSpPr>
          <p:nvPr>
            <p:ph idx="1"/>
          </p:nvPr>
        </p:nvSpPr>
        <p:spPr>
          <a:xfrm>
            <a:off x="519726" y="1085850"/>
            <a:ext cx="6520220" cy="9315450"/>
          </a:xfrm>
        </p:spPr>
        <p:txBody>
          <a:bodyPr>
            <a:normAutofit fontScale="70000" lnSpcReduction="20000"/>
          </a:bodyPr>
          <a:lstStyle/>
          <a:p>
            <a:pPr marL="0" indent="0">
              <a:buNone/>
            </a:pPr>
            <a:r>
              <a:rPr lang="da-DK" dirty="0"/>
              <a:t>I Børn og Unge stilles der pr. 1. januar 2023 krav om, at pædagogik personale ansat i dagtilbud i Aarhus Kommune skal tale et tilfredsstillende dansk til at kunne understøtte læringsmiljøet og børnenes sproglige udvikling.</a:t>
            </a:r>
          </a:p>
          <a:p>
            <a:pPr marL="0" indent="0">
              <a:buNone/>
            </a:pPr>
            <a:endParaRPr lang="da-DK" dirty="0"/>
          </a:p>
          <a:p>
            <a:pPr marL="0" indent="0">
              <a:buNone/>
            </a:pPr>
            <a:r>
              <a:rPr lang="da-DK" dirty="0"/>
              <a:t>Det betyder at nogle medarbejdere er blevet udpeget til at deltage i et sprogforløb, da ledelsen vurderer medarbejdernes danskkundskaber skal forbedres. Bliver danskkundskaberne ikke forbedret, kan de få ansættelsesmæssige konsekvenser. Oversat til Jysk, så bliver de afskediget. Det har selvfølgelig været en hård psykisk belastning at få sådan en besked, hvilket i nogle tilfælde har udløst en sygemelding og i andre tilfælde søvnbesvær. Vi taler om mange medarbejdere der har været ansat dagtilbuddene i mere end 15 år. Mange af disse kollegaer føler pludselig, at de er værdiløse, og at deres arbejde pludselig ikke er godt nok. De føler sig diskrimineret og stigmatiseret, da de oplever at medarbejdere fra vestlige lande, som taler med en dialekt og i nogle tilfælde med omvendt ordstilling, ikke bliver udpeget til at deltage i et sprogforløb. Betyder det at etniske danskere med en udpræget dialekt ikke kan få ansættelse i dagtilbuddene, her tænker jeg på visse områder i syd, vest, og nord Jylland, samt nogle øer. Jeg kan ikke lade være med at tænke på, da de blev ansat for mange år siden, var deres andetsprog en hjælp i dagtilbuddene, for at de kunne kommunikere med børn og forældre. Der har i den mellemlæggende periode været rig mulighed for at udvikle deres danskkundskaber, hvis det var det man fra politisk side ønskede. Derfor kan det virke overvældende, at der pludseligt kommer et krav om nogle kompetencer, som skal erhverves inde for relativ kort tid. </a:t>
            </a:r>
          </a:p>
          <a:p>
            <a:pPr marL="0" indent="0">
              <a:buNone/>
            </a:pPr>
            <a:r>
              <a:rPr lang="da-DK" dirty="0"/>
              <a:t> </a:t>
            </a:r>
          </a:p>
          <a:p>
            <a:pPr marL="0" indent="0">
              <a:buNone/>
            </a:pPr>
            <a:r>
              <a:rPr lang="da-DK" dirty="0"/>
              <a:t>Jeg har forståelse for, at der kan være et ønske om, at medarbejdere skal være rollemodeller og bidrage til børns læring, også sprogligt. Jeg kan dog være bekymret for udviklingen, for hvad bliver det næste? Kan der komme krav til medarbejdernes fysik og dermed BMI-tal. Vi lever i et mangfoldigt samfund, hvilket også bør afspejles i dagtilbuddene, det må dog stå for min egen regning.</a:t>
            </a:r>
          </a:p>
          <a:p>
            <a:pPr marL="0" indent="0">
              <a:buNone/>
            </a:pPr>
            <a:r>
              <a:rPr lang="da-DK" dirty="0"/>
              <a:t> </a:t>
            </a:r>
          </a:p>
          <a:p>
            <a:pPr marL="0" indent="0">
              <a:buNone/>
            </a:pPr>
            <a:r>
              <a:rPr lang="da-DK" dirty="0"/>
              <a:t>Er du blevet udpeget til at deltage i sprogforløbet, eller kender du en kollega, som er blevet udpeget, må I meget gerne kontakte mig, hvis I har nogle uddybende spørgsmål.</a:t>
            </a:r>
          </a:p>
          <a:p>
            <a:pPr marL="0" indent="0">
              <a:buNone/>
            </a:pPr>
            <a:r>
              <a:rPr lang="da-DK" dirty="0"/>
              <a:t> </a:t>
            </a:r>
          </a:p>
          <a:p>
            <a:pPr marL="0" indent="0">
              <a:buNone/>
            </a:pPr>
            <a:r>
              <a:rPr lang="da-DK" dirty="0"/>
              <a:t>Venlig hilsen </a:t>
            </a:r>
          </a:p>
          <a:p>
            <a:pPr marL="0" indent="0">
              <a:buNone/>
            </a:pPr>
            <a:r>
              <a:rPr lang="da-DK" dirty="0"/>
              <a:t>Kim Møller Hansen</a:t>
            </a:r>
          </a:p>
          <a:p>
            <a:pPr marL="0" indent="0">
              <a:buNone/>
            </a:pPr>
            <a:r>
              <a:rPr lang="da-DK" dirty="0"/>
              <a:t>Fællestillidsrepræsentant for pædagogiske assistenter og pædagogmedhjælpere i Aarhus</a:t>
            </a:r>
          </a:p>
          <a:p>
            <a:pPr marL="0" indent="0">
              <a:buNone/>
            </a:pPr>
            <a:r>
              <a:rPr lang="da-DK" dirty="0"/>
              <a:t>Tlf. direkte: 46 97 32 66 </a:t>
            </a:r>
          </a:p>
          <a:p>
            <a:pPr marL="0" indent="0">
              <a:buNone/>
            </a:pPr>
            <a:r>
              <a:rPr lang="da-DK" dirty="0"/>
              <a:t>Mobil: 40 25 86 86 </a:t>
            </a:r>
          </a:p>
          <a:p>
            <a:pPr marL="0" indent="0">
              <a:buNone/>
            </a:pPr>
            <a:r>
              <a:rPr lang="da-DK" dirty="0"/>
              <a:t>kimha@aarhus.dk</a:t>
            </a:r>
          </a:p>
          <a:p>
            <a:pPr marL="0" lvl="0" indent="0">
              <a:buNone/>
            </a:pPr>
            <a:endParaRPr lang="da-DK" sz="1400" dirty="0"/>
          </a:p>
          <a:p>
            <a:pPr marL="0" lvl="0" indent="0">
              <a:buNone/>
            </a:pPr>
            <a:endParaRPr lang="da-DK" sz="1400" dirty="0"/>
          </a:p>
          <a:p>
            <a:pPr marL="0" lvl="0" indent="0">
              <a:buNone/>
            </a:pPr>
            <a:endParaRPr lang="da-DK" sz="1400" dirty="0"/>
          </a:p>
          <a:p>
            <a:pPr marL="0" lvl="0" indent="0">
              <a:buNone/>
            </a:pPr>
            <a:endParaRPr lang="da-DK" sz="1400" dirty="0"/>
          </a:p>
          <a:p>
            <a:pPr marL="0" lvl="0" indent="0">
              <a:buNone/>
            </a:pPr>
            <a:endParaRPr lang="da-DK" sz="1400" dirty="0"/>
          </a:p>
          <a:p>
            <a:pPr marL="0" lvl="0" indent="0">
              <a:buNone/>
            </a:pPr>
            <a:endParaRPr lang="da-DK" sz="1400" dirty="0"/>
          </a:p>
          <a:p>
            <a:pPr marL="0" lvl="0" indent="0">
              <a:buNone/>
            </a:pPr>
            <a:endParaRPr lang="da-DK" sz="1400" dirty="0"/>
          </a:p>
          <a:p>
            <a:pPr marL="0" lvl="0" indent="0">
              <a:buNone/>
            </a:pPr>
            <a:endParaRPr lang="da-DK" sz="1400" dirty="0"/>
          </a:p>
          <a:p>
            <a:pPr marL="0" lvl="0" indent="0">
              <a:buNone/>
            </a:pPr>
            <a:endParaRPr lang="da-DK" sz="1400" dirty="0"/>
          </a:p>
          <a:p>
            <a:pPr marL="0" lvl="0" indent="0">
              <a:buNone/>
            </a:pPr>
            <a:endParaRPr lang="da-DK" sz="1600" dirty="0"/>
          </a:p>
          <a:p>
            <a:pPr marL="0" lvl="0" indent="0">
              <a:buNone/>
            </a:pPr>
            <a:endParaRPr lang="da-DK" sz="1600" dirty="0"/>
          </a:p>
          <a:p>
            <a:pPr marL="0" lvl="0" indent="0">
              <a:buNone/>
            </a:pPr>
            <a:endParaRPr lang="da-DK" sz="1800" dirty="0"/>
          </a:p>
          <a:p>
            <a:pPr marL="0" lvl="0" indent="0">
              <a:buNone/>
            </a:pPr>
            <a:endParaRPr lang="da-DK" sz="1800" dirty="0"/>
          </a:p>
          <a:p>
            <a:pPr marL="0" lvl="0" indent="0">
              <a:buNone/>
            </a:pPr>
            <a:endParaRPr lang="da-DK" sz="1800" dirty="0"/>
          </a:p>
          <a:p>
            <a:pPr marL="0" lvl="0" indent="0">
              <a:buNone/>
            </a:pPr>
            <a:endParaRPr lang="da-DK" sz="1800" dirty="0"/>
          </a:p>
          <a:p>
            <a:pPr marL="0" lvl="0" indent="0">
              <a:buNone/>
            </a:pPr>
            <a:endParaRPr lang="da-DK" dirty="0"/>
          </a:p>
          <a:p>
            <a:pPr marL="0" lvl="0" indent="0">
              <a:buNone/>
            </a:pPr>
            <a:endParaRPr lang="da-DK" dirty="0"/>
          </a:p>
          <a:p>
            <a:pPr marL="0" lvl="0" indent="0">
              <a:buNone/>
            </a:pPr>
            <a:endParaRPr lang="da-DK" b="1" dirty="0"/>
          </a:p>
          <a:p>
            <a:pPr marL="0" lvl="0" indent="0">
              <a:buNone/>
            </a:pPr>
            <a:endParaRPr lang="da-DK" b="1" dirty="0"/>
          </a:p>
          <a:p>
            <a:pPr marL="0" lvl="0" indent="0">
              <a:buNone/>
            </a:pPr>
            <a:endParaRPr lang="da-DK" b="1" dirty="0"/>
          </a:p>
          <a:p>
            <a:pPr marL="0" lvl="0" indent="0">
              <a:buNone/>
            </a:pPr>
            <a:endParaRPr lang="da-DK" b="1" dirty="0"/>
          </a:p>
          <a:p>
            <a:pPr marL="0" lvl="0" indent="0">
              <a:buNone/>
            </a:pPr>
            <a:endParaRPr lang="da-DK" b="1" dirty="0"/>
          </a:p>
          <a:p>
            <a:pPr marL="0" lvl="0" indent="0">
              <a:buNone/>
            </a:pPr>
            <a:endParaRPr lang="da-DK" b="1" dirty="0"/>
          </a:p>
          <a:p>
            <a:pPr marL="0" lvl="0" indent="0">
              <a:buNone/>
            </a:pPr>
            <a:endParaRPr lang="da-DK"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el 11">
            <a:extLst>
              <a:ext uri="{FF2B5EF4-FFF2-40B4-BE49-F238E27FC236}">
                <a16:creationId xmlns:a16="http://schemas.microsoft.com/office/drawing/2014/main" id="{6476E967-AB13-D54A-99B0-A2E4A4DF0FFC}"/>
              </a:ext>
            </a:extLst>
          </p:cNvPr>
          <p:cNvSpPr txBox="1">
            <a:spLocks noGrp="1"/>
          </p:cNvSpPr>
          <p:nvPr>
            <p:ph type="title"/>
          </p:nvPr>
        </p:nvSpPr>
        <p:spPr>
          <a:xfrm>
            <a:off x="519726" y="136189"/>
            <a:ext cx="6520220" cy="2001171"/>
          </a:xfrm>
        </p:spPr>
        <p:txBody>
          <a:bodyPr>
            <a:normAutofit fontScale="90000"/>
          </a:bodyPr>
          <a:lstStyle/>
          <a:p>
            <a:pPr lvl="0"/>
            <a:r>
              <a:rPr lang="da-DK" dirty="0"/>
              <a:t>  </a:t>
            </a:r>
            <a:br>
              <a:rPr lang="da-DK" dirty="0"/>
            </a:br>
            <a:r>
              <a:rPr lang="da-DK" dirty="0"/>
              <a:t>  </a:t>
            </a:r>
            <a:br>
              <a:rPr lang="da-DK" dirty="0"/>
            </a:br>
            <a:br>
              <a:rPr lang="da-DK" b="1" dirty="0"/>
            </a:br>
            <a:r>
              <a:rPr lang="da-DK" b="1" dirty="0"/>
              <a:t>       Krea julehjørne af Marianne</a:t>
            </a:r>
            <a:br>
              <a:rPr lang="da-DK" dirty="0"/>
            </a:br>
            <a:r>
              <a:rPr lang="da-DK" b="1" dirty="0"/>
              <a:t>Genbrug en julekugle uden top, lav en julemand til ophæng i silk clay</a:t>
            </a:r>
            <a:br>
              <a:rPr lang="da-DK" dirty="0"/>
            </a:br>
            <a:br>
              <a:rPr lang="da-DK" dirty="0"/>
            </a:br>
            <a:endParaRPr lang="da-DK" dirty="0"/>
          </a:p>
        </p:txBody>
      </p:sp>
      <p:pic>
        <p:nvPicPr>
          <p:cNvPr id="13" name="Pladsholder til indhold 12">
            <a:extLst>
              <a:ext uri="{FF2B5EF4-FFF2-40B4-BE49-F238E27FC236}">
                <a16:creationId xmlns:a16="http://schemas.microsoft.com/office/drawing/2014/main" id="{2E331A2B-BC2F-914E-A0C6-784E6DC7F5FB}"/>
              </a:ext>
            </a:extLst>
          </p:cNvPr>
          <p:cNvPicPr>
            <a:picLocks noGrp="1" noChangeAspect="1"/>
          </p:cNvPicPr>
          <p:nvPr>
            <p:ph idx="1"/>
          </p:nvPr>
        </p:nvPicPr>
        <p:blipFill>
          <a:blip r:embed="rId2"/>
          <a:stretch>
            <a:fillRect/>
          </a:stretch>
        </p:blipFill>
        <p:spPr>
          <a:xfrm>
            <a:off x="1119365" y="5748611"/>
            <a:ext cx="1892300" cy="1587500"/>
          </a:xfrm>
          <a:prstGeom prst="rect">
            <a:avLst/>
          </a:prstGeom>
        </p:spPr>
      </p:pic>
      <p:pic>
        <p:nvPicPr>
          <p:cNvPr id="8" name="Billede 7">
            <a:extLst>
              <a:ext uri="{FF2B5EF4-FFF2-40B4-BE49-F238E27FC236}">
                <a16:creationId xmlns:a16="http://schemas.microsoft.com/office/drawing/2014/main" id="{2CC36622-FE9E-504A-AEB8-DA57C87211AF}"/>
              </a:ext>
            </a:extLst>
          </p:cNvPr>
          <p:cNvPicPr>
            <a:picLocks noChangeAspect="1"/>
          </p:cNvPicPr>
          <p:nvPr/>
        </p:nvPicPr>
        <p:blipFill>
          <a:blip r:embed="rId3"/>
          <a:stretch>
            <a:fillRect/>
          </a:stretch>
        </p:blipFill>
        <p:spPr>
          <a:xfrm>
            <a:off x="519726" y="2835865"/>
            <a:ext cx="2133600" cy="1816100"/>
          </a:xfrm>
          <a:prstGeom prst="rect">
            <a:avLst/>
          </a:prstGeom>
        </p:spPr>
      </p:pic>
      <p:pic>
        <p:nvPicPr>
          <p:cNvPr id="10" name="Billede 9">
            <a:extLst>
              <a:ext uri="{FF2B5EF4-FFF2-40B4-BE49-F238E27FC236}">
                <a16:creationId xmlns:a16="http://schemas.microsoft.com/office/drawing/2014/main" id="{2501FC96-B31C-7842-8202-6B60F11A43D2}"/>
              </a:ext>
            </a:extLst>
          </p:cNvPr>
          <p:cNvPicPr>
            <a:picLocks noChangeAspect="1"/>
          </p:cNvPicPr>
          <p:nvPr/>
        </p:nvPicPr>
        <p:blipFill>
          <a:blip r:embed="rId4"/>
          <a:stretch>
            <a:fillRect/>
          </a:stretch>
        </p:blipFill>
        <p:spPr>
          <a:xfrm>
            <a:off x="2871786" y="3691459"/>
            <a:ext cx="1816100" cy="1371600"/>
          </a:xfrm>
          <a:prstGeom prst="rect">
            <a:avLst/>
          </a:prstGeom>
        </p:spPr>
      </p:pic>
      <p:pic>
        <p:nvPicPr>
          <p:cNvPr id="11" name="Billede 10">
            <a:extLst>
              <a:ext uri="{FF2B5EF4-FFF2-40B4-BE49-F238E27FC236}">
                <a16:creationId xmlns:a16="http://schemas.microsoft.com/office/drawing/2014/main" id="{87EF1366-C0ED-9B47-9776-7327B7F47AFC}"/>
              </a:ext>
            </a:extLst>
          </p:cNvPr>
          <p:cNvPicPr>
            <a:picLocks noChangeAspect="1"/>
          </p:cNvPicPr>
          <p:nvPr/>
        </p:nvPicPr>
        <p:blipFill>
          <a:blip r:embed="rId5"/>
          <a:stretch>
            <a:fillRect/>
          </a:stretch>
        </p:blipFill>
        <p:spPr>
          <a:xfrm>
            <a:off x="4906350" y="2732677"/>
            <a:ext cx="2260600" cy="2006600"/>
          </a:xfrm>
          <a:prstGeom prst="rect">
            <a:avLst/>
          </a:prstGeom>
        </p:spPr>
      </p:pic>
      <p:pic>
        <p:nvPicPr>
          <p:cNvPr id="14" name="Billede 13">
            <a:extLst>
              <a:ext uri="{FF2B5EF4-FFF2-40B4-BE49-F238E27FC236}">
                <a16:creationId xmlns:a16="http://schemas.microsoft.com/office/drawing/2014/main" id="{AABF4C37-D676-DE4D-889A-89C30DDFB32D}"/>
              </a:ext>
            </a:extLst>
          </p:cNvPr>
          <p:cNvPicPr>
            <a:picLocks noChangeAspect="1"/>
          </p:cNvPicPr>
          <p:nvPr/>
        </p:nvPicPr>
        <p:blipFill>
          <a:blip r:embed="rId6"/>
          <a:stretch>
            <a:fillRect/>
          </a:stretch>
        </p:blipFill>
        <p:spPr>
          <a:xfrm>
            <a:off x="4247760" y="5437156"/>
            <a:ext cx="1981200" cy="1739900"/>
          </a:xfrm>
          <a:prstGeom prst="rect">
            <a:avLst/>
          </a:prstGeom>
        </p:spPr>
      </p:pic>
      <p:pic>
        <p:nvPicPr>
          <p:cNvPr id="16" name="Billede 15">
            <a:extLst>
              <a:ext uri="{FF2B5EF4-FFF2-40B4-BE49-F238E27FC236}">
                <a16:creationId xmlns:a16="http://schemas.microsoft.com/office/drawing/2014/main" id="{4A85ABB1-8B39-E34A-B931-3E360FD93D0E}"/>
              </a:ext>
            </a:extLst>
          </p:cNvPr>
          <p:cNvPicPr>
            <a:picLocks noChangeAspect="1"/>
          </p:cNvPicPr>
          <p:nvPr/>
        </p:nvPicPr>
        <p:blipFill>
          <a:blip r:embed="rId7"/>
          <a:stretch>
            <a:fillRect/>
          </a:stretch>
        </p:blipFill>
        <p:spPr>
          <a:xfrm>
            <a:off x="1586526" y="8111567"/>
            <a:ext cx="1917700" cy="1663700"/>
          </a:xfrm>
          <a:prstGeom prst="rect">
            <a:avLst/>
          </a:prstGeom>
        </p:spPr>
      </p:pic>
      <p:pic>
        <p:nvPicPr>
          <p:cNvPr id="17" name="Billede 16">
            <a:extLst>
              <a:ext uri="{FF2B5EF4-FFF2-40B4-BE49-F238E27FC236}">
                <a16:creationId xmlns:a16="http://schemas.microsoft.com/office/drawing/2014/main" id="{FDD1D022-DF39-1941-BF21-F121507E45F3}"/>
              </a:ext>
            </a:extLst>
          </p:cNvPr>
          <p:cNvPicPr>
            <a:picLocks noChangeAspect="1"/>
          </p:cNvPicPr>
          <p:nvPr/>
        </p:nvPicPr>
        <p:blipFill>
          <a:blip r:embed="rId8"/>
          <a:stretch>
            <a:fillRect/>
          </a:stretch>
        </p:blipFill>
        <p:spPr>
          <a:xfrm>
            <a:off x="4059060" y="7551154"/>
            <a:ext cx="2959100" cy="2222500"/>
          </a:xfrm>
          <a:prstGeom prst="rect">
            <a:avLst/>
          </a:prstGeom>
        </p:spPr>
      </p:pic>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13713</TotalTime>
  <Words>3143</Words>
  <Application>Microsoft Macintosh PowerPoint</Application>
  <PresentationFormat>Brugerdefineret</PresentationFormat>
  <Paragraphs>353</Paragraphs>
  <Slides>15</Slides>
  <Notes>3</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15</vt:i4>
      </vt:variant>
    </vt:vector>
  </HeadingPairs>
  <TitlesOfParts>
    <vt:vector size="25" baseType="lpstr">
      <vt:lpstr>Arial Unicode MS</vt:lpstr>
      <vt:lpstr>STCaiyun</vt:lpstr>
      <vt:lpstr>Arial</vt:lpstr>
      <vt:lpstr>Calibri</vt:lpstr>
      <vt:lpstr>Calibri Light</vt:lpstr>
      <vt:lpstr>Helvetica</vt:lpstr>
      <vt:lpstr>Helvetica Neue</vt:lpstr>
      <vt:lpstr>Verdana</vt:lpstr>
      <vt:lpstr>Wingdings</vt:lpstr>
      <vt:lpstr>Office tema</vt:lpstr>
      <vt:lpstr>PowerPoint-præsentation</vt:lpstr>
      <vt:lpstr>PowerPoint-præsentation</vt:lpstr>
      <vt:lpstr>                        Siden sidst           </vt:lpstr>
      <vt:lpstr>           </vt:lpstr>
      <vt:lpstr>               Julebanko 2022 En novemberaften var vi samlet 83 til årets julebanko. En aften hvor vi hygger os med god mad og socialt samvær.  Gamle kollegaer holder fast og nye kommer til. Banko er en begivenhed som altid skaber glæde ,også selv om man ikke har gevinst med hjem.</vt:lpstr>
      <vt:lpstr>Faglige fyrtårne</vt:lpstr>
      <vt:lpstr>                                    Vigtig viden                              (ikke ligegyldig info)</vt:lpstr>
      <vt:lpstr>Sprogforløb for pædagogisk personale i Dagtilbud</vt:lpstr>
      <vt:lpstr>              Krea julehjørne af Marianne Genbrug en julekugle uden top, lav en julemand til ophæng i silk clay  </vt:lpstr>
      <vt:lpstr>Kommende arrangementer 2023</vt:lpstr>
      <vt:lpstr>   Pædagogisk Assistent Outdoor</vt:lpstr>
      <vt:lpstr>   Pædagogisk Assistent Outdoor</vt:lpstr>
      <vt:lpstr>   Pædagogisk Assistent Outdoor</vt:lpstr>
      <vt:lpstr>  Pædagogisk Assistent Outdoor</vt:lpstr>
      <vt:lpstr>                Sætternissen har været på spil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Ida-Marie Berg Karlsen (AKIMBK)</dc:creator>
  <cp:lastModifiedBy>Joan karlsen</cp:lastModifiedBy>
  <cp:revision>296</cp:revision>
  <dcterms:created xsi:type="dcterms:W3CDTF">2021-12-09T19:55:07Z</dcterms:created>
  <dcterms:modified xsi:type="dcterms:W3CDTF">2022-12-23T19:17:40Z</dcterms:modified>
</cp:coreProperties>
</file>